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512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363" r:id="rId7"/>
    <p:sldId id="263" r:id="rId8"/>
    <p:sldId id="341" r:id="rId9"/>
    <p:sldId id="264" r:id="rId10"/>
    <p:sldId id="342" r:id="rId11"/>
    <p:sldId id="265" r:id="rId12"/>
    <p:sldId id="343" r:id="rId13"/>
    <p:sldId id="266" r:id="rId14"/>
    <p:sldId id="364" r:id="rId15"/>
    <p:sldId id="267" r:id="rId16"/>
    <p:sldId id="344" r:id="rId17"/>
    <p:sldId id="346" r:id="rId18"/>
    <p:sldId id="347" r:id="rId19"/>
    <p:sldId id="360" r:id="rId20"/>
    <p:sldId id="318" r:id="rId21"/>
    <p:sldId id="365" r:id="rId22"/>
    <p:sldId id="327" r:id="rId23"/>
  </p:sldIdLst>
  <p:sldSz cx="12192000" cy="6858000"/>
  <p:notesSz cx="6858000" cy="987266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05" userDrawn="1">
          <p15:clr>
            <a:srgbClr val="A4A3A4"/>
          </p15:clr>
        </p15:guide>
        <p15:guide id="2" orient="horz" pos="4156" userDrawn="1">
          <p15:clr>
            <a:srgbClr val="A4A3A4"/>
          </p15:clr>
        </p15:guide>
        <p15:guide id="3" orient="horz" pos="930" userDrawn="1">
          <p15:clr>
            <a:srgbClr val="A4A3A4"/>
          </p15:clr>
        </p15:guide>
        <p15:guide id="4" pos="332" userDrawn="1">
          <p15:clr>
            <a:srgbClr val="A4A3A4"/>
          </p15:clr>
        </p15:guide>
        <p15:guide id="5" pos="5957" userDrawn="1">
          <p15:clr>
            <a:srgbClr val="A4A3A4"/>
          </p15:clr>
        </p15:guide>
        <p15:guide id="6" pos="1965" userDrawn="1">
          <p15:clr>
            <a:srgbClr val="A4A3A4"/>
          </p15:clr>
        </p15:guide>
        <p15:guide id="7" pos="23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1DF"/>
    <a:srgbClr val="E7E9F0"/>
    <a:srgbClr val="ECEFF1"/>
    <a:srgbClr val="0065A6"/>
    <a:srgbClr val="72797F"/>
    <a:srgbClr val="D9DFE2"/>
    <a:srgbClr val="C6CFD4"/>
    <a:srgbClr val="FFE400"/>
    <a:srgbClr val="F39900"/>
    <a:srgbClr val="BD2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9771" autoAdjust="0"/>
  </p:normalViewPr>
  <p:slideViewPr>
    <p:cSldViewPr snapToObjects="1">
      <p:cViewPr varScale="1">
        <p:scale>
          <a:sx n="74" d="100"/>
          <a:sy n="74" d="100"/>
        </p:scale>
        <p:origin x="-510" y="-90"/>
      </p:cViewPr>
      <p:guideLst>
        <p:guide orient="horz" pos="3705"/>
        <p:guide orient="horz" pos="4156"/>
        <p:guide orient="horz" pos="930"/>
        <p:guide pos="332"/>
        <p:guide pos="5957"/>
        <p:guide pos="1965"/>
        <p:guide pos="2328"/>
      </p:guideLst>
    </p:cSldViewPr>
  </p:slideViewPr>
  <p:outlineViewPr>
    <p:cViewPr>
      <p:scale>
        <a:sx n="33" d="100"/>
        <a:sy n="33" d="100"/>
      </p:scale>
      <p:origin x="42" y="119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19C353-1C0B-4033-AF40-1A7BE5D0A2E5}" type="datetimeFigureOut">
              <a:rPr lang="de-DE"/>
              <a:pPr>
                <a:defRPr/>
              </a:pPr>
              <a:t>16.10.2019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377363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CCF2D1-391B-4F7F-B9BA-C56F92033D0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7820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D9C170-3967-47A7-A0C0-ABA5A616EB61}" type="datetimeFigureOut">
              <a:rPr lang="de-DE"/>
              <a:pPr>
                <a:defRPr/>
              </a:pPr>
              <a:t>16.10.2019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89475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377363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2B8849-32E8-4FD1-9F70-457EF0EEACE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237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8113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de-DE" smtClean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5E4F52-A7F6-4E5F-897D-08B4A4797131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8113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SzTx/>
              <a:buFontTx/>
              <a:buNone/>
              <a:defRPr/>
            </a:pPr>
            <a:fld id="{0D6DEF09-5AE4-4EF0-A491-2A39E04C4295}" type="slidenum">
              <a:rPr lang="de-DE" altLang="de-DE" sz="900" smtClean="0"/>
              <a:pPr algn="r" eaLnBrk="1" hangingPunct="1">
                <a:buSzTx/>
                <a:buFontTx/>
                <a:buNone/>
                <a:defRPr/>
              </a:pPr>
              <a:t>18</a:t>
            </a:fld>
            <a:endParaRPr lang="de-DE" altLang="de-DE" sz="9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8113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de-DE" smtClean="0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522656-ECFC-400D-82DD-F868CE753188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8113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de-DE" smtClean="0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522656-ECFC-400D-82DD-F868CE753188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1769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8113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de-DE" smtClean="0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522656-ECFC-400D-82DD-F868CE753188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7430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8113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de-DE" smtClean="0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522656-ECFC-400D-82DD-F868CE753188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6457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8113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de-DE" smtClean="0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522656-ECFC-400D-82DD-F868CE753188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9726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8113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de-DE" smtClean="0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522656-ECFC-400D-82DD-F868CE753188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4853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8113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mtClean="0"/>
              <a:t>Reference Nr. 118</a:t>
            </a:r>
            <a:br>
              <a:rPr lang="de-DE" altLang="de-DE" smtClean="0"/>
            </a:br>
            <a:endParaRPr lang="de-DE" altLang="de-DE" smtClean="0"/>
          </a:p>
          <a:p>
            <a:pPr eaLnBrk="1" hangingPunct="1"/>
            <a:r>
              <a:rPr lang="en-US" altLang="de-DE" smtClean="0"/>
              <a:t>Only one or two gensets can be operated simultaneously because of the little amount</a:t>
            </a:r>
            <a:r>
              <a:rPr lang="de-DE" altLang="de-DE" smtClean="0"/>
              <a:t> of available landfill gas.</a:t>
            </a: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749984-05DD-4106-B668-E42B3DBB85F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mtClean="0"/>
              <a:t>Reference Nr. xxx</a:t>
            </a:r>
            <a:br>
              <a:rPr lang="de-DE" altLang="de-DE" smtClean="0"/>
            </a:br>
            <a:endParaRPr lang="de-DE" altLang="de-DE" smtClean="0"/>
          </a:p>
          <a:p>
            <a:pPr eaLnBrk="1" hangingPunct="1"/>
            <a:endParaRPr lang="en-US" altLang="de-DE" smtClean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08D9C0-9DE3-4F14-AEE5-11954071BB7C}" type="slidenum">
              <a:rPr lang="de-DE" altLang="de-DE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0822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ofconduct.cat.com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="" xmlns:a16="http://schemas.microsoft.com/office/drawing/2014/main" id="{F47B44B3-DBC7-FF48-8D3E-67070B6490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3200" cy="6858000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Insert </a:t>
            </a:r>
            <a:r>
              <a:rPr lang="de-DE" dirty="0" err="1"/>
              <a:t>picture</a:t>
            </a:r>
            <a:r>
              <a:rPr lang="de-DE" dirty="0"/>
              <a:t> 33,87 x 19,05 cm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27051" y="2995614"/>
            <a:ext cx="4923723" cy="43338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einzeilig Arial Fett 24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27051" y="3429000"/>
            <a:ext cx="4923723" cy="1727200"/>
          </a:xfrm>
        </p:spPr>
        <p:txBody>
          <a:bodyPr/>
          <a:lstStyle>
            <a:lvl1pPr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Untertitel mehrzeilig in Arial normal 24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311C3164-969D-5749-A40F-839D99F73F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70107"/>
            <a:ext cx="27000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="" xmlns:a16="http://schemas.microsoft.com/office/drawing/2014/main" id="{35319384-210B-B645-BD85-04CADD9248B5}"/>
              </a:ext>
            </a:extLst>
          </p:cNvPr>
          <p:cNvSpPr>
            <a:spLocks noGrp="1" noChangeAspect="1"/>
          </p:cNvSpPr>
          <p:nvPr>
            <p:ph type="body" sz="quarter" idx="12"/>
          </p:nvPr>
        </p:nvSpPr>
        <p:spPr>
          <a:xfrm>
            <a:off x="10458000" y="306000"/>
            <a:ext cx="1437373" cy="756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="" xmlns:a16="http://schemas.microsoft.com/office/drawing/2014/main" id="{0801827E-7CFA-3148-AAC6-B273CF9CE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050" y="6427600"/>
            <a:ext cx="4768849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988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hort +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>
            <a:extLst>
              <a:ext uri="{FF2B5EF4-FFF2-40B4-BE49-F238E27FC236}">
                <a16:creationId xmlns="" xmlns:a16="http://schemas.microsoft.com/office/drawing/2014/main" id="{3C7C5074-5FED-B944-94AA-63F34E3E30D9}"/>
              </a:ext>
            </a:extLst>
          </p:cNvPr>
          <p:cNvSpPr/>
          <p:nvPr userDrawn="1"/>
        </p:nvSpPr>
        <p:spPr>
          <a:xfrm>
            <a:off x="-1" y="6354000"/>
            <a:ext cx="12193200" cy="504000"/>
          </a:xfrm>
          <a:prstGeom prst="rect">
            <a:avLst/>
          </a:prstGeom>
          <a:gradFill>
            <a:gsLst>
              <a:gs pos="100000">
                <a:srgbClr val="013C62"/>
              </a:gs>
              <a:gs pos="0">
                <a:srgbClr val="001E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4">
            <a:extLst>
              <a:ext uri="{FF2B5EF4-FFF2-40B4-BE49-F238E27FC236}">
                <a16:creationId xmlns="" xmlns:a16="http://schemas.microsoft.com/office/drawing/2014/main" id="{A5645065-1DEE-CA4B-95E6-309649696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050" y="6480000"/>
            <a:ext cx="4768849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="" xmlns:a16="http://schemas.microsoft.com/office/drawing/2014/main" id="{DE7B6F92-5F7F-C94B-ABE7-67D89CC5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1138" y="6480000"/>
            <a:ext cx="360000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EB8F774-FEC3-B546-B4C2-A94AAAB8FF6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="" xmlns:a16="http://schemas.microsoft.com/office/drawing/2014/main" id="{DD2309E7-F757-A34F-8917-09793DC29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1" y="616838"/>
            <a:ext cx="9545216" cy="865887"/>
          </a:xfrm>
        </p:spPr>
        <p:txBody>
          <a:bodyPr anchor="t" anchorCtr="0"/>
          <a:lstStyle>
            <a:lvl1pPr>
              <a:lnSpc>
                <a:spcPct val="90000"/>
              </a:lnSpc>
              <a:defRPr sz="2600" b="1"/>
            </a:lvl1pPr>
          </a:lstStyle>
          <a:p>
            <a:r>
              <a:rPr lang="de-DE" dirty="0"/>
              <a:t>Headline über maximal zwei Zeilen in Arial Fett 26 </a:t>
            </a:r>
            <a:r>
              <a:rPr lang="de-DE" dirty="0" err="1"/>
              <a:t>pt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44" name="Inhaltsplatzhalter 2">
            <a:extLst>
              <a:ext uri="{FF2B5EF4-FFF2-40B4-BE49-F238E27FC236}">
                <a16:creationId xmlns="" xmlns:a16="http://schemas.microsoft.com/office/drawing/2014/main" id="{C4D033E5-EEF9-D04E-88C7-241705D14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1" y="1482724"/>
            <a:ext cx="9544050" cy="4680000"/>
          </a:xfrm>
          <a:prstGeom prst="rect">
            <a:avLst/>
          </a:prstGeom>
        </p:spPr>
        <p:txBody>
          <a:bodyPr/>
          <a:lstStyle>
            <a:lvl1pPr>
              <a:lnSpc>
                <a:spcPct val="103000"/>
              </a:lnSpc>
              <a:defRPr b="0">
                <a:solidFill>
                  <a:schemeClr val="tx1"/>
                </a:solidFill>
              </a:defRPr>
            </a:lvl1pPr>
            <a:lvl2pPr marL="18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36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54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72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grpSp>
        <p:nvGrpSpPr>
          <p:cNvPr id="45" name="Gruppieren 44">
            <a:extLst>
              <a:ext uri="{FF2B5EF4-FFF2-40B4-BE49-F238E27FC236}">
                <a16:creationId xmlns="" xmlns:a16="http://schemas.microsoft.com/office/drawing/2014/main" id="{5EF7F4F5-2574-0A4E-B129-916C3008D4A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56857" y="306416"/>
            <a:ext cx="1442113" cy="756000"/>
            <a:chOff x="8394700" y="2336007"/>
            <a:chExt cx="1666970" cy="873877"/>
          </a:xfrm>
        </p:grpSpPr>
        <p:grpSp>
          <p:nvGrpSpPr>
            <p:cNvPr id="47" name="Gruppieren 46">
              <a:extLst>
                <a:ext uri="{FF2B5EF4-FFF2-40B4-BE49-F238E27FC236}">
                  <a16:creationId xmlns="" xmlns:a16="http://schemas.microsoft.com/office/drawing/2014/main" id="{C0BC3802-F27D-4445-B36E-D4CA588EA6FF}"/>
                </a:ext>
              </a:extLst>
            </p:cNvPr>
            <p:cNvGrpSpPr/>
            <p:nvPr userDrawn="1"/>
          </p:nvGrpSpPr>
          <p:grpSpPr>
            <a:xfrm>
              <a:off x="8394700" y="3111986"/>
              <a:ext cx="1548575" cy="97898"/>
              <a:chOff x="8394700" y="3111986"/>
              <a:chExt cx="1548575" cy="97898"/>
            </a:xfrm>
          </p:grpSpPr>
          <p:sp>
            <p:nvSpPr>
              <p:cNvPr id="52" name="Freihandform 51">
                <a:extLst>
                  <a:ext uri="{FF2B5EF4-FFF2-40B4-BE49-F238E27FC236}">
                    <a16:creationId xmlns="" xmlns:a16="http://schemas.microsoft.com/office/drawing/2014/main" id="{F8C42871-AA3B-E546-9103-963C3C2FFAEE}"/>
                  </a:ext>
                </a:extLst>
              </p:cNvPr>
              <p:cNvSpPr/>
              <p:nvPr/>
            </p:nvSpPr>
            <p:spPr>
              <a:xfrm>
                <a:off x="8394700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0 h 76200"/>
                  <a:gd name="connsiteX1" fmla="*/ 0 w 47625"/>
                  <a:gd name="connsiteY1" fmla="*/ 76581 h 76200"/>
                  <a:gd name="connsiteX2" fmla="*/ 49054 w 47625"/>
                  <a:gd name="connsiteY2" fmla="*/ 76581 h 76200"/>
                  <a:gd name="connsiteX3" fmla="*/ 49054 w 47625"/>
                  <a:gd name="connsiteY3" fmla="*/ 66199 h 76200"/>
                  <a:gd name="connsiteX4" fmla="*/ 11621 w 47625"/>
                  <a:gd name="connsiteY4" fmla="*/ 66199 h 76200"/>
                  <a:gd name="connsiteX5" fmla="*/ 11621 w 47625"/>
                  <a:gd name="connsiteY5" fmla="*/ 43148 h 76200"/>
                  <a:gd name="connsiteX6" fmla="*/ 43529 w 47625"/>
                  <a:gd name="connsiteY6" fmla="*/ 43148 h 76200"/>
                  <a:gd name="connsiteX7" fmla="*/ 43529 w 47625"/>
                  <a:gd name="connsiteY7" fmla="*/ 32766 h 76200"/>
                  <a:gd name="connsiteX8" fmla="*/ 11621 w 47625"/>
                  <a:gd name="connsiteY8" fmla="*/ 32766 h 76200"/>
                  <a:gd name="connsiteX9" fmla="*/ 11621 w 47625"/>
                  <a:gd name="connsiteY9" fmla="*/ 10382 h 76200"/>
                  <a:gd name="connsiteX10" fmla="*/ 49054 w 47625"/>
                  <a:gd name="connsiteY10" fmla="*/ 10382 h 76200"/>
                  <a:gd name="connsiteX11" fmla="*/ 49054 w 47625"/>
                  <a:gd name="connsiteY11" fmla="*/ 0 h 76200"/>
                  <a:gd name="connsiteX12" fmla="*/ 0 w 47625"/>
                  <a:gd name="connsiteY12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0"/>
                    </a:moveTo>
                    <a:lnTo>
                      <a:pt x="0" y="76581"/>
                    </a:lnTo>
                    <a:lnTo>
                      <a:pt x="49054" y="76581"/>
                    </a:lnTo>
                    <a:lnTo>
                      <a:pt x="49054" y="66199"/>
                    </a:lnTo>
                    <a:lnTo>
                      <a:pt x="11621" y="66199"/>
                    </a:lnTo>
                    <a:lnTo>
                      <a:pt x="11621" y="43148"/>
                    </a:lnTo>
                    <a:lnTo>
                      <a:pt x="43529" y="43148"/>
                    </a:lnTo>
                    <a:lnTo>
                      <a:pt x="43529" y="32766"/>
                    </a:lnTo>
                    <a:lnTo>
                      <a:pt x="11621" y="32766"/>
                    </a:lnTo>
                    <a:lnTo>
                      <a:pt x="11621" y="10382"/>
                    </a:lnTo>
                    <a:lnTo>
                      <a:pt x="49054" y="10382"/>
                    </a:lnTo>
                    <a:lnTo>
                      <a:pt x="490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" name="Freihandform 52">
                <a:extLst>
                  <a:ext uri="{FF2B5EF4-FFF2-40B4-BE49-F238E27FC236}">
                    <a16:creationId xmlns="" xmlns:a16="http://schemas.microsoft.com/office/drawing/2014/main" id="{3CC5FE3F-23DE-E44B-ACCC-D4166DE73AC3}"/>
                  </a:ext>
                </a:extLst>
              </p:cNvPr>
              <p:cNvSpPr/>
              <p:nvPr/>
            </p:nvSpPr>
            <p:spPr>
              <a:xfrm>
                <a:off x="8458041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2 w 38100"/>
                  <a:gd name="connsiteY2" fmla="*/ 9924 h 47625"/>
                  <a:gd name="connsiteX3" fmla="*/ 22384 w 38100"/>
                  <a:gd name="connsiteY3" fmla="*/ 9820 h 47625"/>
                  <a:gd name="connsiteX4" fmla="*/ 10990 w 38100"/>
                  <a:gd name="connsiteY4" fmla="*/ 20116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196 w 38100"/>
                  <a:gd name="connsiteY13" fmla="*/ 20298 h 47625"/>
                  <a:gd name="connsiteX14" fmla="*/ 44196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88" y="16140"/>
                      <a:pt x="30090" y="10770"/>
                      <a:pt x="24312" y="9924"/>
                    </a:cubicBezTo>
                    <a:cubicBezTo>
                      <a:pt x="23674" y="9831"/>
                      <a:pt x="23028" y="9796"/>
                      <a:pt x="22384" y="9820"/>
                    </a:cubicBezTo>
                    <a:cubicBezTo>
                      <a:pt x="16394" y="9517"/>
                      <a:pt x="11293" y="14127"/>
                      <a:pt x="10990" y="20116"/>
                    </a:cubicBezTo>
                    <a:cubicBezTo>
                      <a:pt x="10960" y="20717"/>
                      <a:pt x="10980" y="21319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10" y="2060"/>
                      <a:pt x="19825" y="-163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667" y="9074"/>
                      <a:pt x="44640" y="14648"/>
                      <a:pt x="44196" y="20298"/>
                    </a:cubicBezTo>
                    <a:lnTo>
                      <a:pt x="44196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" name="Freihandform 53">
                <a:extLst>
                  <a:ext uri="{FF2B5EF4-FFF2-40B4-BE49-F238E27FC236}">
                    <a16:creationId xmlns="" xmlns:a16="http://schemas.microsoft.com/office/drawing/2014/main" id="{0ABC714A-F71E-AE4F-A852-F30BAD647543}"/>
                  </a:ext>
                </a:extLst>
              </p:cNvPr>
              <p:cNvSpPr/>
              <p:nvPr/>
            </p:nvSpPr>
            <p:spPr>
              <a:xfrm>
                <a:off x="851557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287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9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55" y="8961"/>
                      <a:pt x="14138" y="11688"/>
                      <a:pt x="12287" y="16002"/>
                    </a:cubicBezTo>
                    <a:cubicBezTo>
                      <a:pt x="11231" y="18331"/>
                      <a:pt x="10741" y="20877"/>
                      <a:pt x="10858" y="23431"/>
                    </a:cubicBezTo>
                    <a:lnTo>
                      <a:pt x="35433" y="23431"/>
                    </a:lnTo>
                    <a:cubicBezTo>
                      <a:pt x="35473" y="20873"/>
                      <a:pt x="34953" y="18338"/>
                      <a:pt x="33909" y="16002"/>
                    </a:cubicBezTo>
                    <a:moveTo>
                      <a:pt x="10859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826" y="53156"/>
                      <a:pt x="32321" y="56312"/>
                      <a:pt x="24575" y="55912"/>
                    </a:cubicBezTo>
                    <a:cubicBezTo>
                      <a:pt x="10859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" name="Freihandform 54">
                <a:extLst>
                  <a:ext uri="{FF2B5EF4-FFF2-40B4-BE49-F238E27FC236}">
                    <a16:creationId xmlns="" xmlns:a16="http://schemas.microsoft.com/office/drawing/2014/main" id="{EC0A19B8-6110-624E-B483-0516210CFFE5}"/>
                  </a:ext>
                </a:extLst>
              </p:cNvPr>
              <p:cNvSpPr/>
              <p:nvPr/>
            </p:nvSpPr>
            <p:spPr>
              <a:xfrm>
                <a:off x="8576342" y="3133985"/>
                <a:ext cx="38100" cy="47625"/>
              </a:xfrm>
              <a:custGeom>
                <a:avLst/>
                <a:gdLst>
                  <a:gd name="connsiteX0" fmla="*/ 30004 w 38100"/>
                  <a:gd name="connsiteY0" fmla="*/ 13456 h 47625"/>
                  <a:gd name="connsiteX1" fmla="*/ 21812 w 38100"/>
                  <a:gd name="connsiteY1" fmla="*/ 9837 h 47625"/>
                  <a:gd name="connsiteX2" fmla="*/ 10907 w 38100"/>
                  <a:gd name="connsiteY2" fmla="*/ 21215 h 47625"/>
                  <a:gd name="connsiteX3" fmla="*/ 10954 w 38100"/>
                  <a:gd name="connsiteY3" fmla="*/ 22029 h 47625"/>
                  <a:gd name="connsiteX4" fmla="*/ 10954 w 38100"/>
                  <a:gd name="connsiteY4" fmla="*/ 55176 h 47625"/>
                  <a:gd name="connsiteX5" fmla="*/ 0 w 38100"/>
                  <a:gd name="connsiteY5" fmla="*/ 55176 h 47625"/>
                  <a:gd name="connsiteX6" fmla="*/ 0 w 38100"/>
                  <a:gd name="connsiteY6" fmla="*/ 598 h 47625"/>
                  <a:gd name="connsiteX7" fmla="*/ 10763 w 38100"/>
                  <a:gd name="connsiteY7" fmla="*/ 598 h 47625"/>
                  <a:gd name="connsiteX8" fmla="*/ 10763 w 38100"/>
                  <a:gd name="connsiteY8" fmla="*/ 6598 h 47625"/>
                  <a:gd name="connsiteX9" fmla="*/ 25337 w 38100"/>
                  <a:gd name="connsiteY9" fmla="*/ 26 h 47625"/>
                  <a:gd name="connsiteX10" fmla="*/ 38291 w 38100"/>
                  <a:gd name="connsiteY10" fmla="*/ 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04" y="13456"/>
                    </a:moveTo>
                    <a:cubicBezTo>
                      <a:pt x="27987" y="11039"/>
                      <a:pt x="24958" y="9700"/>
                      <a:pt x="21812" y="9837"/>
                    </a:cubicBezTo>
                    <a:cubicBezTo>
                      <a:pt x="15659" y="9967"/>
                      <a:pt x="10776" y="15061"/>
                      <a:pt x="10907" y="21215"/>
                    </a:cubicBezTo>
                    <a:cubicBezTo>
                      <a:pt x="10912" y="21487"/>
                      <a:pt x="10928" y="21758"/>
                      <a:pt x="10954" y="22029"/>
                    </a:cubicBezTo>
                    <a:lnTo>
                      <a:pt x="10954" y="55176"/>
                    </a:lnTo>
                    <a:lnTo>
                      <a:pt x="0" y="55176"/>
                    </a:lnTo>
                    <a:lnTo>
                      <a:pt x="0" y="598"/>
                    </a:lnTo>
                    <a:lnTo>
                      <a:pt x="10763" y="598"/>
                    </a:lnTo>
                    <a:lnTo>
                      <a:pt x="10763" y="6598"/>
                    </a:lnTo>
                    <a:cubicBezTo>
                      <a:pt x="14329" y="2252"/>
                      <a:pt x="19719" y="-179"/>
                      <a:pt x="25337" y="26"/>
                    </a:cubicBezTo>
                    <a:cubicBezTo>
                      <a:pt x="30201" y="-247"/>
                      <a:pt x="34938" y="1634"/>
                      <a:pt x="38291" y="517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" name="Freihandform 55">
                <a:extLst>
                  <a:ext uri="{FF2B5EF4-FFF2-40B4-BE49-F238E27FC236}">
                    <a16:creationId xmlns="" xmlns:a16="http://schemas.microsoft.com/office/drawing/2014/main" id="{2F780E8F-1E32-9B49-B89F-187957BF8CBE}"/>
                  </a:ext>
                </a:extLst>
              </p:cNvPr>
              <p:cNvSpPr/>
              <p:nvPr/>
            </p:nvSpPr>
            <p:spPr>
              <a:xfrm>
                <a:off x="8620345" y="3133684"/>
                <a:ext cx="38100" cy="76200"/>
              </a:xfrm>
              <a:custGeom>
                <a:avLst/>
                <a:gdLst>
                  <a:gd name="connsiteX0" fmla="*/ 22005 w 38100"/>
                  <a:gd name="connsiteY0" fmla="*/ 10139 h 76200"/>
                  <a:gd name="connsiteX1" fmla="*/ 10765 w 38100"/>
                  <a:gd name="connsiteY1" fmla="*/ 27189 h 76200"/>
                  <a:gd name="connsiteX2" fmla="*/ 22005 w 38100"/>
                  <a:gd name="connsiteY2" fmla="*/ 44048 h 76200"/>
                  <a:gd name="connsiteX3" fmla="*/ 33054 w 38100"/>
                  <a:gd name="connsiteY3" fmla="*/ 26903 h 76200"/>
                  <a:gd name="connsiteX4" fmla="*/ 22005 w 38100"/>
                  <a:gd name="connsiteY4" fmla="*/ 9853 h 76200"/>
                  <a:gd name="connsiteX5" fmla="*/ 20671 w 38100"/>
                  <a:gd name="connsiteY5" fmla="*/ 77957 h 76200"/>
                  <a:gd name="connsiteX6" fmla="*/ 1621 w 38100"/>
                  <a:gd name="connsiteY6" fmla="*/ 70718 h 76200"/>
                  <a:gd name="connsiteX7" fmla="*/ 8575 w 38100"/>
                  <a:gd name="connsiteY7" fmla="*/ 63764 h 76200"/>
                  <a:gd name="connsiteX8" fmla="*/ 20386 w 38100"/>
                  <a:gd name="connsiteY8" fmla="*/ 68622 h 76200"/>
                  <a:gd name="connsiteX9" fmla="*/ 33335 w 38100"/>
                  <a:gd name="connsiteY9" fmla="*/ 57035 h 76200"/>
                  <a:gd name="connsiteX10" fmla="*/ 33244 w 38100"/>
                  <a:gd name="connsiteY10" fmla="*/ 54716 h 76200"/>
                  <a:gd name="connsiteX11" fmla="*/ 33244 w 38100"/>
                  <a:gd name="connsiteY11" fmla="*/ 47667 h 76200"/>
                  <a:gd name="connsiteX12" fmla="*/ 19147 w 38100"/>
                  <a:gd name="connsiteY12" fmla="*/ 53954 h 76200"/>
                  <a:gd name="connsiteX13" fmla="*/ 6098 w 38100"/>
                  <a:gd name="connsiteY13" fmla="*/ 49096 h 76200"/>
                  <a:gd name="connsiteX14" fmla="*/ 6098 w 38100"/>
                  <a:gd name="connsiteY14" fmla="*/ 4709 h 76200"/>
                  <a:gd name="connsiteX15" fmla="*/ 19243 w 38100"/>
                  <a:gd name="connsiteY15" fmla="*/ 42 h 76200"/>
                  <a:gd name="connsiteX16" fmla="*/ 33625 w 38100"/>
                  <a:gd name="connsiteY16" fmla="*/ 6424 h 76200"/>
                  <a:gd name="connsiteX17" fmla="*/ 33625 w 38100"/>
                  <a:gd name="connsiteY17" fmla="*/ 614 h 76200"/>
                  <a:gd name="connsiteX18" fmla="*/ 44198 w 38100"/>
                  <a:gd name="connsiteY18" fmla="*/ 614 h 76200"/>
                  <a:gd name="connsiteX19" fmla="*/ 44198 w 38100"/>
                  <a:gd name="connsiteY19" fmla="*/ 54906 h 76200"/>
                  <a:gd name="connsiteX20" fmla="*/ 23515 w 38100"/>
                  <a:gd name="connsiteY20" fmla="*/ 77973 h 76200"/>
                  <a:gd name="connsiteX21" fmla="*/ 20862 w 38100"/>
                  <a:gd name="connsiteY21" fmla="*/ 7795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100" h="76200">
                    <a:moveTo>
                      <a:pt x="22005" y="10139"/>
                    </a:moveTo>
                    <a:cubicBezTo>
                      <a:pt x="12480" y="10139"/>
                      <a:pt x="10765" y="18616"/>
                      <a:pt x="10765" y="27189"/>
                    </a:cubicBezTo>
                    <a:cubicBezTo>
                      <a:pt x="10765" y="35761"/>
                      <a:pt x="12480" y="44048"/>
                      <a:pt x="22005" y="44048"/>
                    </a:cubicBezTo>
                    <a:cubicBezTo>
                      <a:pt x="31530" y="44048"/>
                      <a:pt x="33054" y="35570"/>
                      <a:pt x="33054" y="26903"/>
                    </a:cubicBezTo>
                    <a:cubicBezTo>
                      <a:pt x="33054" y="18235"/>
                      <a:pt x="31911" y="9853"/>
                      <a:pt x="22005" y="9853"/>
                    </a:cubicBezTo>
                    <a:moveTo>
                      <a:pt x="20671" y="77957"/>
                    </a:moveTo>
                    <a:cubicBezTo>
                      <a:pt x="13581" y="78365"/>
                      <a:pt x="6652" y="75732"/>
                      <a:pt x="1621" y="70718"/>
                    </a:cubicBezTo>
                    <a:lnTo>
                      <a:pt x="8575" y="63764"/>
                    </a:lnTo>
                    <a:cubicBezTo>
                      <a:pt x="11618" y="67024"/>
                      <a:pt x="15930" y="68797"/>
                      <a:pt x="20386" y="68622"/>
                    </a:cubicBezTo>
                    <a:cubicBezTo>
                      <a:pt x="27161" y="68998"/>
                      <a:pt x="32959" y="63811"/>
                      <a:pt x="33335" y="57035"/>
                    </a:cubicBezTo>
                    <a:cubicBezTo>
                      <a:pt x="33378" y="56261"/>
                      <a:pt x="33348" y="55484"/>
                      <a:pt x="33244" y="54716"/>
                    </a:cubicBezTo>
                    <a:lnTo>
                      <a:pt x="33244" y="47667"/>
                    </a:lnTo>
                    <a:cubicBezTo>
                      <a:pt x="29847" y="51930"/>
                      <a:pt x="24589" y="54275"/>
                      <a:pt x="19147" y="53954"/>
                    </a:cubicBezTo>
                    <a:cubicBezTo>
                      <a:pt x="14326" y="54129"/>
                      <a:pt x="9632" y="52382"/>
                      <a:pt x="6098" y="49096"/>
                    </a:cubicBezTo>
                    <a:cubicBezTo>
                      <a:pt x="-2033" y="35418"/>
                      <a:pt x="-2033" y="18388"/>
                      <a:pt x="6098" y="4709"/>
                    </a:cubicBezTo>
                    <a:cubicBezTo>
                      <a:pt x="9732" y="1548"/>
                      <a:pt x="14429" y="-120"/>
                      <a:pt x="19243" y="42"/>
                    </a:cubicBezTo>
                    <a:cubicBezTo>
                      <a:pt x="24799" y="-352"/>
                      <a:pt x="30189" y="2039"/>
                      <a:pt x="33625" y="6424"/>
                    </a:cubicBezTo>
                    <a:lnTo>
                      <a:pt x="33625" y="614"/>
                    </a:lnTo>
                    <a:lnTo>
                      <a:pt x="44198" y="614"/>
                    </a:lnTo>
                    <a:lnTo>
                      <a:pt x="44198" y="54906"/>
                    </a:lnTo>
                    <a:cubicBezTo>
                      <a:pt x="44856" y="66987"/>
                      <a:pt x="35596" y="77315"/>
                      <a:pt x="23515" y="77973"/>
                    </a:cubicBezTo>
                    <a:cubicBezTo>
                      <a:pt x="22631" y="78021"/>
                      <a:pt x="21745" y="78016"/>
                      <a:pt x="20862" y="7795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" name="Freihandform 56">
                <a:extLst>
                  <a:ext uri="{FF2B5EF4-FFF2-40B4-BE49-F238E27FC236}">
                    <a16:creationId xmlns="" xmlns:a16="http://schemas.microsoft.com/office/drawing/2014/main" id="{C2FD4F8C-A7A8-D14C-943A-88C47126369D}"/>
                  </a:ext>
                </a:extLst>
              </p:cNvPr>
              <p:cNvSpPr/>
              <p:nvPr/>
            </p:nvSpPr>
            <p:spPr>
              <a:xfrm>
                <a:off x="8676450" y="3134964"/>
                <a:ext cx="47625" cy="66675"/>
              </a:xfrm>
              <a:custGeom>
                <a:avLst/>
                <a:gdLst>
                  <a:gd name="connsiteX0" fmla="*/ 24955 w 47625"/>
                  <a:gd name="connsiteY0" fmla="*/ 65151 h 66675"/>
                  <a:gd name="connsiteX1" fmla="*/ 20955 w 47625"/>
                  <a:gd name="connsiteY1" fmla="*/ 71914 h 66675"/>
                  <a:gd name="connsiteX2" fmla="*/ 9811 w 47625"/>
                  <a:gd name="connsiteY2" fmla="*/ 75914 h 66675"/>
                  <a:gd name="connsiteX3" fmla="*/ 5429 w 47625"/>
                  <a:gd name="connsiteY3" fmla="*/ 75914 h 66675"/>
                  <a:gd name="connsiteX4" fmla="*/ 5429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149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955" y="65151"/>
                    </a:moveTo>
                    <a:cubicBezTo>
                      <a:pt x="24145" y="67676"/>
                      <a:pt x="22778" y="69987"/>
                      <a:pt x="20955" y="71914"/>
                    </a:cubicBezTo>
                    <a:cubicBezTo>
                      <a:pt x="17931" y="74695"/>
                      <a:pt x="13913" y="76137"/>
                      <a:pt x="9811" y="75914"/>
                    </a:cubicBezTo>
                    <a:lnTo>
                      <a:pt x="5429" y="75914"/>
                    </a:lnTo>
                    <a:lnTo>
                      <a:pt x="5429" y="66389"/>
                    </a:lnTo>
                    <a:lnTo>
                      <a:pt x="8192" y="66389"/>
                    </a:lnTo>
                    <a:cubicBezTo>
                      <a:pt x="12859" y="66389"/>
                      <a:pt x="14478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14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" name="Freihandform 57">
                <a:extLst>
                  <a:ext uri="{FF2B5EF4-FFF2-40B4-BE49-F238E27FC236}">
                    <a16:creationId xmlns="" xmlns:a16="http://schemas.microsoft.com/office/drawing/2014/main" id="{B477C48A-D5E1-1049-829E-896C6F917B80}"/>
                  </a:ext>
                </a:extLst>
              </p:cNvPr>
              <p:cNvSpPr/>
              <p:nvPr/>
            </p:nvSpPr>
            <p:spPr>
              <a:xfrm>
                <a:off x="8730075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" name="Freihandform 58">
                <a:extLst>
                  <a:ext uri="{FF2B5EF4-FFF2-40B4-BE49-F238E27FC236}">
                    <a16:creationId xmlns="" xmlns:a16="http://schemas.microsoft.com/office/drawing/2014/main" id="{629E121C-8907-EE4D-8857-A9EB6142010F}"/>
                  </a:ext>
                </a:extLst>
              </p:cNvPr>
              <p:cNvSpPr/>
              <p:nvPr/>
            </p:nvSpPr>
            <p:spPr>
              <a:xfrm>
                <a:off x="8787416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" name="Freihandform 59">
                <a:extLst>
                  <a:ext uri="{FF2B5EF4-FFF2-40B4-BE49-F238E27FC236}">
                    <a16:creationId xmlns="" xmlns:a16="http://schemas.microsoft.com/office/drawing/2014/main" id="{E66114F1-8B43-1C43-A1B2-70E29AD514DA}"/>
                  </a:ext>
                </a:extLst>
              </p:cNvPr>
              <p:cNvSpPr/>
              <p:nvPr/>
            </p:nvSpPr>
            <p:spPr>
              <a:xfrm>
                <a:off x="8846661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191 w 19050"/>
                  <a:gd name="connsiteY2" fmla="*/ 77175 h 76200"/>
                  <a:gd name="connsiteX3" fmla="*/ 6191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191 w 19050"/>
                  <a:gd name="connsiteY6" fmla="*/ 23549 h 76200"/>
                  <a:gd name="connsiteX7" fmla="*/ 6191 w 19050"/>
                  <a:gd name="connsiteY7" fmla="*/ 15167 h 76200"/>
                  <a:gd name="connsiteX8" fmla="*/ 19375 w 19050"/>
                  <a:gd name="connsiteY8" fmla="*/ 34 h 76200"/>
                  <a:gd name="connsiteX9" fmla="*/ 21146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191" y="77175"/>
                    </a:lnTo>
                    <a:lnTo>
                      <a:pt x="6191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191" y="23549"/>
                    </a:lnTo>
                    <a:lnTo>
                      <a:pt x="6191" y="15167"/>
                    </a:lnTo>
                    <a:cubicBezTo>
                      <a:pt x="5653" y="7347"/>
                      <a:pt x="11556" y="572"/>
                      <a:pt x="19375" y="34"/>
                    </a:cubicBezTo>
                    <a:cubicBezTo>
                      <a:pt x="19964" y="-7"/>
                      <a:pt x="20556" y="-11"/>
                      <a:pt x="21146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" name="Freihandform 60">
                <a:extLst>
                  <a:ext uri="{FF2B5EF4-FFF2-40B4-BE49-F238E27FC236}">
                    <a16:creationId xmlns="" xmlns:a16="http://schemas.microsoft.com/office/drawing/2014/main" id="{FDB66BFA-C531-484C-811F-A2F644E96A95}"/>
                  </a:ext>
                </a:extLst>
              </p:cNvPr>
              <p:cNvSpPr/>
              <p:nvPr/>
            </p:nvSpPr>
            <p:spPr>
              <a:xfrm>
                <a:off x="8883047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287 w 19050"/>
                  <a:gd name="connsiteY2" fmla="*/ 77175 h 76200"/>
                  <a:gd name="connsiteX3" fmla="*/ 6287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287 w 19050"/>
                  <a:gd name="connsiteY6" fmla="*/ 23549 h 76200"/>
                  <a:gd name="connsiteX7" fmla="*/ 6287 w 19050"/>
                  <a:gd name="connsiteY7" fmla="*/ 15167 h 76200"/>
                  <a:gd name="connsiteX8" fmla="*/ 19470 w 19050"/>
                  <a:gd name="connsiteY8" fmla="*/ 34 h 76200"/>
                  <a:gd name="connsiteX9" fmla="*/ 21241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287" y="77175"/>
                    </a:lnTo>
                    <a:lnTo>
                      <a:pt x="6287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287" y="23549"/>
                    </a:lnTo>
                    <a:lnTo>
                      <a:pt x="6287" y="15167"/>
                    </a:lnTo>
                    <a:cubicBezTo>
                      <a:pt x="5748" y="7347"/>
                      <a:pt x="11651" y="572"/>
                      <a:pt x="19470" y="34"/>
                    </a:cubicBezTo>
                    <a:cubicBezTo>
                      <a:pt x="20060" y="-7"/>
                      <a:pt x="20651" y="-11"/>
                      <a:pt x="21241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" name="Freihandform 61">
                <a:extLst>
                  <a:ext uri="{FF2B5EF4-FFF2-40B4-BE49-F238E27FC236}">
                    <a16:creationId xmlns="" xmlns:a16="http://schemas.microsoft.com/office/drawing/2014/main" id="{63BDCD32-4CD9-8E47-BB9D-D90D193777A1}"/>
                  </a:ext>
                </a:extLst>
              </p:cNvPr>
              <p:cNvSpPr/>
              <p:nvPr/>
            </p:nvSpPr>
            <p:spPr>
              <a:xfrm>
                <a:off x="8923623" y="3112199"/>
                <a:ext cx="9525" cy="76200"/>
              </a:xfrm>
              <a:custGeom>
                <a:avLst/>
                <a:gdLst>
                  <a:gd name="connsiteX0" fmla="*/ 381 w 9525"/>
                  <a:gd name="connsiteY0" fmla="*/ 22384 h 76200"/>
                  <a:gd name="connsiteX1" fmla="*/ 11335 w 9525"/>
                  <a:gd name="connsiteY1" fmla="*/ 22384 h 76200"/>
                  <a:gd name="connsiteX2" fmla="*/ 11335 w 9525"/>
                  <a:gd name="connsiteY2" fmla="*/ 76962 h 76200"/>
                  <a:gd name="connsiteX3" fmla="*/ 381 w 9525"/>
                  <a:gd name="connsiteY3" fmla="*/ 76962 h 76200"/>
                  <a:gd name="connsiteX4" fmla="*/ 381 w 9525"/>
                  <a:gd name="connsiteY4" fmla="*/ 0 h 76200"/>
                  <a:gd name="connsiteX5" fmla="*/ 12097 w 9525"/>
                  <a:gd name="connsiteY5" fmla="*/ 0 h 76200"/>
                  <a:gd name="connsiteX6" fmla="*/ 12097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381" y="22384"/>
                    </a:moveTo>
                    <a:lnTo>
                      <a:pt x="11335" y="22384"/>
                    </a:lnTo>
                    <a:lnTo>
                      <a:pt x="11335" y="76962"/>
                    </a:lnTo>
                    <a:lnTo>
                      <a:pt x="381" y="76962"/>
                    </a:lnTo>
                    <a:close/>
                    <a:moveTo>
                      <a:pt x="381" y="0"/>
                    </a:moveTo>
                    <a:lnTo>
                      <a:pt x="12097" y="0"/>
                    </a:lnTo>
                    <a:lnTo>
                      <a:pt x="12097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" name="Freihandform 62">
                <a:extLst>
                  <a:ext uri="{FF2B5EF4-FFF2-40B4-BE49-F238E27FC236}">
                    <a16:creationId xmlns="" xmlns:a16="http://schemas.microsoft.com/office/drawing/2014/main" id="{5B38A1CE-01C8-2546-9285-9F683D633261}"/>
                  </a:ext>
                </a:extLst>
              </p:cNvPr>
              <p:cNvSpPr/>
              <p:nvPr/>
            </p:nvSpPr>
            <p:spPr>
              <a:xfrm>
                <a:off x="8941117" y="3133979"/>
                <a:ext cx="38100" cy="47625"/>
              </a:xfrm>
              <a:custGeom>
                <a:avLst/>
                <a:gdLst>
                  <a:gd name="connsiteX0" fmla="*/ 24384 w 38100"/>
                  <a:gd name="connsiteY0" fmla="*/ 55941 h 47625"/>
                  <a:gd name="connsiteX1" fmla="*/ 0 w 38100"/>
                  <a:gd name="connsiteY1" fmla="*/ 27938 h 47625"/>
                  <a:gd name="connsiteX2" fmla="*/ 24384 w 38100"/>
                  <a:gd name="connsiteY2" fmla="*/ 30 h 47625"/>
                  <a:gd name="connsiteX3" fmla="*/ 42386 w 38100"/>
                  <a:gd name="connsiteY3" fmla="*/ 7650 h 47625"/>
                  <a:gd name="connsiteX4" fmla="*/ 34766 w 38100"/>
                  <a:gd name="connsiteY4" fmla="*/ 14984 h 47625"/>
                  <a:gd name="connsiteX5" fmla="*/ 16451 w 38100"/>
                  <a:gd name="connsiteY5" fmla="*/ 12726 h 47625"/>
                  <a:gd name="connsiteX6" fmla="*/ 14192 w 38100"/>
                  <a:gd name="connsiteY6" fmla="*/ 14984 h 47625"/>
                  <a:gd name="connsiteX7" fmla="*/ 11049 w 38100"/>
                  <a:gd name="connsiteY7" fmla="*/ 28224 h 47625"/>
                  <a:gd name="connsiteX8" fmla="*/ 14192 w 38100"/>
                  <a:gd name="connsiteY8" fmla="*/ 41559 h 47625"/>
                  <a:gd name="connsiteX9" fmla="*/ 24384 w 38100"/>
                  <a:gd name="connsiteY9" fmla="*/ 46321 h 47625"/>
                  <a:gd name="connsiteX10" fmla="*/ 34766 w 38100"/>
                  <a:gd name="connsiteY10" fmla="*/ 41178 h 47625"/>
                  <a:gd name="connsiteX11" fmla="*/ 42386 w 38100"/>
                  <a:gd name="connsiteY11" fmla="*/ 48417 h 47625"/>
                  <a:gd name="connsiteX12" fmla="*/ 24384 w 38100"/>
                  <a:gd name="connsiteY12" fmla="*/ 5622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384" y="55941"/>
                    </a:moveTo>
                    <a:cubicBezTo>
                      <a:pt x="12097" y="55941"/>
                      <a:pt x="0" y="48321"/>
                      <a:pt x="0" y="27938"/>
                    </a:cubicBezTo>
                    <a:cubicBezTo>
                      <a:pt x="0" y="7554"/>
                      <a:pt x="12097" y="30"/>
                      <a:pt x="24384" y="30"/>
                    </a:cubicBezTo>
                    <a:cubicBezTo>
                      <a:pt x="31235" y="-323"/>
                      <a:pt x="37870" y="2485"/>
                      <a:pt x="42386" y="7650"/>
                    </a:cubicBezTo>
                    <a:lnTo>
                      <a:pt x="34766" y="14984"/>
                    </a:lnTo>
                    <a:cubicBezTo>
                      <a:pt x="30332" y="9303"/>
                      <a:pt x="22132" y="8292"/>
                      <a:pt x="16451" y="12726"/>
                    </a:cubicBezTo>
                    <a:cubicBezTo>
                      <a:pt x="15608" y="13383"/>
                      <a:pt x="14850" y="14142"/>
                      <a:pt x="14192" y="14984"/>
                    </a:cubicBezTo>
                    <a:cubicBezTo>
                      <a:pt x="11673" y="18913"/>
                      <a:pt x="10565" y="23582"/>
                      <a:pt x="11049" y="28224"/>
                    </a:cubicBezTo>
                    <a:cubicBezTo>
                      <a:pt x="10595" y="32894"/>
                      <a:pt x="11700" y="37583"/>
                      <a:pt x="14192" y="41559"/>
                    </a:cubicBezTo>
                    <a:cubicBezTo>
                      <a:pt x="16650" y="44662"/>
                      <a:pt x="20426" y="46427"/>
                      <a:pt x="24384" y="46321"/>
                    </a:cubicBezTo>
                    <a:cubicBezTo>
                      <a:pt x="28479" y="46415"/>
                      <a:pt x="32360" y="44492"/>
                      <a:pt x="34766" y="41178"/>
                    </a:cubicBezTo>
                    <a:lnTo>
                      <a:pt x="42386" y="48417"/>
                    </a:lnTo>
                    <a:cubicBezTo>
                      <a:pt x="37890" y="53629"/>
                      <a:pt x="31262" y="56504"/>
                      <a:pt x="24384" y="5622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" name="Freihandform 63">
                <a:extLst>
                  <a:ext uri="{FF2B5EF4-FFF2-40B4-BE49-F238E27FC236}">
                    <a16:creationId xmlns="" xmlns:a16="http://schemas.microsoft.com/office/drawing/2014/main" id="{35EF2C46-D08D-4D46-B3F9-E82EFD47F5B0}"/>
                  </a:ext>
                </a:extLst>
              </p:cNvPr>
              <p:cNvSpPr/>
              <p:nvPr/>
            </p:nvSpPr>
            <p:spPr>
              <a:xfrm>
                <a:off x="9004300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0954 w 9525"/>
                  <a:gd name="connsiteY1" fmla="*/ 22384 h 76200"/>
                  <a:gd name="connsiteX2" fmla="*/ 10954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0954" y="22384"/>
                    </a:lnTo>
                    <a:lnTo>
                      <a:pt x="10954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" name="Freihandform 64">
                <a:extLst>
                  <a:ext uri="{FF2B5EF4-FFF2-40B4-BE49-F238E27FC236}">
                    <a16:creationId xmlns="" xmlns:a16="http://schemas.microsoft.com/office/drawing/2014/main" id="{C80E1A21-E924-9544-B529-6075A849B14D}"/>
                  </a:ext>
                </a:extLst>
              </p:cNvPr>
              <p:cNvSpPr/>
              <p:nvPr/>
            </p:nvSpPr>
            <p:spPr>
              <a:xfrm>
                <a:off x="902992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192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479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36" y="8975"/>
                      <a:pt x="14098" y="11691"/>
                      <a:pt x="12192" y="16002"/>
                    </a:cubicBezTo>
                    <a:cubicBezTo>
                      <a:pt x="11213" y="18352"/>
                      <a:pt x="10758" y="20887"/>
                      <a:pt x="10858" y="23431"/>
                    </a:cubicBezTo>
                    <a:lnTo>
                      <a:pt x="35433" y="23431"/>
                    </a:lnTo>
                    <a:cubicBezTo>
                      <a:pt x="35428" y="20878"/>
                      <a:pt x="34910" y="18351"/>
                      <a:pt x="33909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788" y="53159"/>
                      <a:pt x="32253" y="56313"/>
                      <a:pt x="24479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6" name="Freihandform 65">
                <a:extLst>
                  <a:ext uri="{FF2B5EF4-FFF2-40B4-BE49-F238E27FC236}">
                    <a16:creationId xmlns="" xmlns:a16="http://schemas.microsoft.com/office/drawing/2014/main" id="{8E189BE3-12F7-A149-90E5-61DE9B90E3FF}"/>
                  </a:ext>
                </a:extLst>
              </p:cNvPr>
              <p:cNvSpPr/>
              <p:nvPr/>
            </p:nvSpPr>
            <p:spPr>
              <a:xfrm>
                <a:off x="9090692" y="3134002"/>
                <a:ext cx="38100" cy="47625"/>
              </a:xfrm>
              <a:custGeom>
                <a:avLst/>
                <a:gdLst>
                  <a:gd name="connsiteX0" fmla="*/ 33338 w 38100"/>
                  <a:gd name="connsiteY0" fmla="*/ 55159 h 47625"/>
                  <a:gd name="connsiteX1" fmla="*/ 33338 w 38100"/>
                  <a:gd name="connsiteY1" fmla="*/ 21917 h 47625"/>
                  <a:gd name="connsiteX2" fmla="*/ 24418 w 38100"/>
                  <a:gd name="connsiteY2" fmla="*/ 9917 h 47625"/>
                  <a:gd name="connsiteX3" fmla="*/ 22288 w 38100"/>
                  <a:gd name="connsiteY3" fmla="*/ 9820 h 47625"/>
                  <a:gd name="connsiteX4" fmla="*/ 10979 w 38100"/>
                  <a:gd name="connsiteY4" fmla="*/ 20008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858 w 38100"/>
                  <a:gd name="connsiteY9" fmla="*/ 581 h 47625"/>
                  <a:gd name="connsiteX10" fmla="*/ 10858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59"/>
                    </a:moveTo>
                    <a:lnTo>
                      <a:pt x="33338" y="21917"/>
                    </a:lnTo>
                    <a:cubicBezTo>
                      <a:pt x="34188" y="16140"/>
                      <a:pt x="30195" y="10768"/>
                      <a:pt x="24418" y="9917"/>
                    </a:cubicBezTo>
                    <a:cubicBezTo>
                      <a:pt x="23713" y="9813"/>
                      <a:pt x="23000" y="9781"/>
                      <a:pt x="22288" y="9820"/>
                    </a:cubicBezTo>
                    <a:cubicBezTo>
                      <a:pt x="16352" y="9510"/>
                      <a:pt x="11289" y="14072"/>
                      <a:pt x="10979" y="20008"/>
                    </a:cubicBezTo>
                    <a:cubicBezTo>
                      <a:pt x="10946" y="20645"/>
                      <a:pt x="10969" y="21284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858" y="581"/>
                    </a:lnTo>
                    <a:lnTo>
                      <a:pt x="10858" y="6106"/>
                    </a:lnTo>
                    <a:cubicBezTo>
                      <a:pt x="14583" y="2086"/>
                      <a:pt x="19858" y="-135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34" y="9038"/>
                      <a:pt x="44748" y="14629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" name="Freihandform 66">
                <a:extLst>
                  <a:ext uri="{FF2B5EF4-FFF2-40B4-BE49-F238E27FC236}">
                    <a16:creationId xmlns="" xmlns:a16="http://schemas.microsoft.com/office/drawing/2014/main" id="{E43F7271-A25E-7C47-93E4-D519F4F934DD}"/>
                  </a:ext>
                </a:extLst>
              </p:cNvPr>
              <p:cNvSpPr/>
              <p:nvPr/>
            </p:nvSpPr>
            <p:spPr>
              <a:xfrm>
                <a:off x="9148032" y="3133980"/>
                <a:ext cx="38100" cy="47625"/>
              </a:xfrm>
              <a:custGeom>
                <a:avLst/>
                <a:gdLst>
                  <a:gd name="connsiteX0" fmla="*/ 24289 w 38100"/>
                  <a:gd name="connsiteY0" fmla="*/ 55944 h 47625"/>
                  <a:gd name="connsiteX1" fmla="*/ 0 w 38100"/>
                  <a:gd name="connsiteY1" fmla="*/ 27940 h 47625"/>
                  <a:gd name="connsiteX2" fmla="*/ 24289 w 38100"/>
                  <a:gd name="connsiteY2" fmla="*/ 32 h 47625"/>
                  <a:gd name="connsiteX3" fmla="*/ 42291 w 38100"/>
                  <a:gd name="connsiteY3" fmla="*/ 7652 h 47625"/>
                  <a:gd name="connsiteX4" fmla="*/ 34766 w 38100"/>
                  <a:gd name="connsiteY4" fmla="*/ 14986 h 47625"/>
                  <a:gd name="connsiteX5" fmla="*/ 24289 w 38100"/>
                  <a:gd name="connsiteY5" fmla="*/ 9843 h 47625"/>
                  <a:gd name="connsiteX6" fmla="*/ 14192 w 38100"/>
                  <a:gd name="connsiteY6" fmla="*/ 14701 h 47625"/>
                  <a:gd name="connsiteX7" fmla="*/ 10954 w 38100"/>
                  <a:gd name="connsiteY7" fmla="*/ 27940 h 47625"/>
                  <a:gd name="connsiteX8" fmla="*/ 14192 w 38100"/>
                  <a:gd name="connsiteY8" fmla="*/ 41275 h 47625"/>
                  <a:gd name="connsiteX9" fmla="*/ 24289 w 38100"/>
                  <a:gd name="connsiteY9" fmla="*/ 46038 h 47625"/>
                  <a:gd name="connsiteX10" fmla="*/ 34766 w 38100"/>
                  <a:gd name="connsiteY10" fmla="*/ 40894 h 47625"/>
                  <a:gd name="connsiteX11" fmla="*/ 42291 w 38100"/>
                  <a:gd name="connsiteY11" fmla="*/ 48133 h 47625"/>
                  <a:gd name="connsiteX12" fmla="*/ 24289 w 38100"/>
                  <a:gd name="connsiteY12" fmla="*/ 559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289" y="55944"/>
                    </a:moveTo>
                    <a:cubicBezTo>
                      <a:pt x="12002" y="55944"/>
                      <a:pt x="0" y="48324"/>
                      <a:pt x="0" y="27940"/>
                    </a:cubicBezTo>
                    <a:cubicBezTo>
                      <a:pt x="0" y="7557"/>
                      <a:pt x="12002" y="32"/>
                      <a:pt x="24289" y="32"/>
                    </a:cubicBezTo>
                    <a:cubicBezTo>
                      <a:pt x="31143" y="-335"/>
                      <a:pt x="37784" y="2476"/>
                      <a:pt x="42291" y="7652"/>
                    </a:cubicBezTo>
                    <a:lnTo>
                      <a:pt x="34766" y="14986"/>
                    </a:lnTo>
                    <a:cubicBezTo>
                      <a:pt x="32319" y="11669"/>
                      <a:pt x="28410" y="9750"/>
                      <a:pt x="24289" y="9843"/>
                    </a:cubicBezTo>
                    <a:cubicBezTo>
                      <a:pt x="20338" y="9744"/>
                      <a:pt x="16581" y="11552"/>
                      <a:pt x="14192" y="14701"/>
                    </a:cubicBezTo>
                    <a:cubicBezTo>
                      <a:pt x="11589" y="18595"/>
                      <a:pt x="10442" y="23283"/>
                      <a:pt x="10954" y="27940"/>
                    </a:cubicBezTo>
                    <a:cubicBezTo>
                      <a:pt x="10475" y="32625"/>
                      <a:pt x="11619" y="37332"/>
                      <a:pt x="14192" y="41275"/>
                    </a:cubicBezTo>
                    <a:cubicBezTo>
                      <a:pt x="16611" y="44376"/>
                      <a:pt x="20358" y="46143"/>
                      <a:pt x="24289" y="46038"/>
                    </a:cubicBezTo>
                    <a:cubicBezTo>
                      <a:pt x="28410" y="46130"/>
                      <a:pt x="32319" y="44211"/>
                      <a:pt x="34766" y="40894"/>
                    </a:cubicBezTo>
                    <a:lnTo>
                      <a:pt x="42291" y="48133"/>
                    </a:lnTo>
                    <a:cubicBezTo>
                      <a:pt x="37803" y="53357"/>
                      <a:pt x="31169" y="56235"/>
                      <a:pt x="24289" y="559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 67">
                <a:extLst>
                  <a:ext uri="{FF2B5EF4-FFF2-40B4-BE49-F238E27FC236}">
                    <a16:creationId xmlns="" xmlns:a16="http://schemas.microsoft.com/office/drawing/2014/main" id="{F39E14F0-9679-604C-AF8C-C6589D345E55}"/>
                  </a:ext>
                </a:extLst>
              </p:cNvPr>
              <p:cNvSpPr/>
              <p:nvPr/>
            </p:nvSpPr>
            <p:spPr>
              <a:xfrm>
                <a:off x="9198991" y="3134964"/>
                <a:ext cx="47625" cy="66675"/>
              </a:xfrm>
              <a:custGeom>
                <a:avLst/>
                <a:gdLst>
                  <a:gd name="connsiteX0" fmla="*/ 24384 w 47625"/>
                  <a:gd name="connsiteY0" fmla="*/ 65151 h 66675"/>
                  <a:gd name="connsiteX1" fmla="*/ 20383 w 47625"/>
                  <a:gd name="connsiteY1" fmla="*/ 71914 h 66675"/>
                  <a:gd name="connsiteX2" fmla="*/ 9239 w 47625"/>
                  <a:gd name="connsiteY2" fmla="*/ 75914 h 66675"/>
                  <a:gd name="connsiteX3" fmla="*/ 5334 w 47625"/>
                  <a:gd name="connsiteY3" fmla="*/ 75914 h 66675"/>
                  <a:gd name="connsiteX4" fmla="*/ 5334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054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384" y="65151"/>
                    </a:moveTo>
                    <a:cubicBezTo>
                      <a:pt x="23573" y="67676"/>
                      <a:pt x="22206" y="69987"/>
                      <a:pt x="20383" y="71914"/>
                    </a:cubicBezTo>
                    <a:cubicBezTo>
                      <a:pt x="17360" y="74695"/>
                      <a:pt x="13341" y="76137"/>
                      <a:pt x="9239" y="75914"/>
                    </a:cubicBezTo>
                    <a:lnTo>
                      <a:pt x="5334" y="75914"/>
                    </a:lnTo>
                    <a:lnTo>
                      <a:pt x="5334" y="66389"/>
                    </a:lnTo>
                    <a:lnTo>
                      <a:pt x="8192" y="66389"/>
                    </a:lnTo>
                    <a:cubicBezTo>
                      <a:pt x="12859" y="66389"/>
                      <a:pt x="14383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054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" name="Freihandform 68">
                <a:extLst>
                  <a:ext uri="{FF2B5EF4-FFF2-40B4-BE49-F238E27FC236}">
                    <a16:creationId xmlns="" xmlns:a16="http://schemas.microsoft.com/office/drawing/2014/main" id="{05228852-2066-1147-90B0-7E5510BDD716}"/>
                  </a:ext>
                </a:extLst>
              </p:cNvPr>
              <p:cNvSpPr/>
              <p:nvPr/>
            </p:nvSpPr>
            <p:spPr>
              <a:xfrm>
                <a:off x="9251569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4 w 9525"/>
                  <a:gd name="connsiteY1" fmla="*/ 0 h 9525"/>
                  <a:gd name="connsiteX2" fmla="*/ 13144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4" y="0"/>
                    </a:lnTo>
                    <a:lnTo>
                      <a:pt x="13144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" name="Freihandform 69">
                <a:extLst>
                  <a:ext uri="{FF2B5EF4-FFF2-40B4-BE49-F238E27FC236}">
                    <a16:creationId xmlns="" xmlns:a16="http://schemas.microsoft.com/office/drawing/2014/main" id="{8FAC12AC-4D15-4C44-AE45-EF0DAA147C55}"/>
                  </a:ext>
                </a:extLst>
              </p:cNvPr>
              <p:cNvSpPr/>
              <p:nvPr/>
            </p:nvSpPr>
            <p:spPr>
              <a:xfrm>
                <a:off x="9309195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" name="Freihandform 70">
                <a:extLst>
                  <a:ext uri="{FF2B5EF4-FFF2-40B4-BE49-F238E27FC236}">
                    <a16:creationId xmlns="" xmlns:a16="http://schemas.microsoft.com/office/drawing/2014/main" id="{7DDC38F9-B717-EA46-AC65-3C6C80F75292}"/>
                  </a:ext>
                </a:extLst>
              </p:cNvPr>
              <p:cNvSpPr/>
              <p:nvPr/>
            </p:nvSpPr>
            <p:spPr>
              <a:xfrm>
                <a:off x="9373679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2288 w 38100"/>
                  <a:gd name="connsiteY2" fmla="*/ 9820 h 47625"/>
                  <a:gd name="connsiteX3" fmla="*/ 10895 w 38100"/>
                  <a:gd name="connsiteY3" fmla="*/ 20116 h 47625"/>
                  <a:gd name="connsiteX4" fmla="*/ 10954 w 38100"/>
                  <a:gd name="connsiteY4" fmla="*/ 21917 h 47625"/>
                  <a:gd name="connsiteX5" fmla="*/ 10954 w 38100"/>
                  <a:gd name="connsiteY5" fmla="*/ 55159 h 47625"/>
                  <a:gd name="connsiteX6" fmla="*/ 0 w 38100"/>
                  <a:gd name="connsiteY6" fmla="*/ 55159 h 47625"/>
                  <a:gd name="connsiteX7" fmla="*/ 0 w 38100"/>
                  <a:gd name="connsiteY7" fmla="*/ 581 h 47625"/>
                  <a:gd name="connsiteX8" fmla="*/ 10763 w 38100"/>
                  <a:gd name="connsiteY8" fmla="*/ 581 h 47625"/>
                  <a:gd name="connsiteX9" fmla="*/ 10763 w 38100"/>
                  <a:gd name="connsiteY9" fmla="*/ 6106 h 47625"/>
                  <a:gd name="connsiteX10" fmla="*/ 25337 w 38100"/>
                  <a:gd name="connsiteY10" fmla="*/ 10 h 47625"/>
                  <a:gd name="connsiteX11" fmla="*/ 38767 w 38100"/>
                  <a:gd name="connsiteY11" fmla="*/ 4963 h 47625"/>
                  <a:gd name="connsiteX12" fmla="*/ 44291 w 38100"/>
                  <a:gd name="connsiteY12" fmla="*/ 20298 h 47625"/>
                  <a:gd name="connsiteX13" fmla="*/ 44291 w 38100"/>
                  <a:gd name="connsiteY13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3242" y="13440"/>
                      <a:pt x="28480" y="9820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6" y="2112"/>
                      <a:pt x="19837" y="-102"/>
                      <a:pt x="25337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1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" name="Freihandform 71">
                <a:extLst>
                  <a:ext uri="{FF2B5EF4-FFF2-40B4-BE49-F238E27FC236}">
                    <a16:creationId xmlns="" xmlns:a16="http://schemas.microsoft.com/office/drawing/2014/main" id="{C46E22DC-8A7D-D447-A5A6-10B469751F49}"/>
                  </a:ext>
                </a:extLst>
              </p:cNvPr>
              <p:cNvSpPr/>
              <p:nvPr/>
            </p:nvSpPr>
            <p:spPr>
              <a:xfrm>
                <a:off x="9427115" y="3134583"/>
                <a:ext cx="47625" cy="47625"/>
              </a:xfrm>
              <a:custGeom>
                <a:avLst/>
                <a:gdLst>
                  <a:gd name="connsiteX0" fmla="*/ 28956 w 47625"/>
                  <a:gd name="connsiteY0" fmla="*/ 54578 h 47625"/>
                  <a:gd name="connsiteX1" fmla="*/ 20002 w 47625"/>
                  <a:gd name="connsiteY1" fmla="*/ 54578 h 47625"/>
                  <a:gd name="connsiteX2" fmla="*/ 0 w 47625"/>
                  <a:gd name="connsiteY2" fmla="*/ 0 h 47625"/>
                  <a:gd name="connsiteX3" fmla="*/ 11621 w 47625"/>
                  <a:gd name="connsiteY3" fmla="*/ 0 h 47625"/>
                  <a:gd name="connsiteX4" fmla="*/ 24479 w 47625"/>
                  <a:gd name="connsiteY4" fmla="*/ 38481 h 47625"/>
                  <a:gd name="connsiteX5" fmla="*/ 37338 w 47625"/>
                  <a:gd name="connsiteY5" fmla="*/ 0 h 47625"/>
                  <a:gd name="connsiteX6" fmla="*/ 48958 w 47625"/>
                  <a:gd name="connsiteY6" fmla="*/ 0 h 47625"/>
                  <a:gd name="connsiteX7" fmla="*/ 28956 w 47625"/>
                  <a:gd name="connsiteY7" fmla="*/ 545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47625">
                    <a:moveTo>
                      <a:pt x="28956" y="54578"/>
                    </a:moveTo>
                    <a:lnTo>
                      <a:pt x="20002" y="54578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479" y="38481"/>
                    </a:lnTo>
                    <a:lnTo>
                      <a:pt x="37338" y="0"/>
                    </a:lnTo>
                    <a:lnTo>
                      <a:pt x="48958" y="0"/>
                    </a:lnTo>
                    <a:lnTo>
                      <a:pt x="28956" y="54578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" name="Freihandform 72">
                <a:extLst>
                  <a:ext uri="{FF2B5EF4-FFF2-40B4-BE49-F238E27FC236}">
                    <a16:creationId xmlns="" xmlns:a16="http://schemas.microsoft.com/office/drawing/2014/main" id="{0190F26F-0B52-2246-AB2E-8301E18333EB}"/>
                  </a:ext>
                </a:extLst>
              </p:cNvPr>
              <p:cNvSpPr/>
              <p:nvPr/>
            </p:nvSpPr>
            <p:spPr>
              <a:xfrm>
                <a:off x="9487694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1049 w 9525"/>
                  <a:gd name="connsiteY1" fmla="*/ 22384 h 76200"/>
                  <a:gd name="connsiteX2" fmla="*/ 11049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1049" y="22384"/>
                    </a:lnTo>
                    <a:lnTo>
                      <a:pt x="11049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 73">
                <a:extLst>
                  <a:ext uri="{FF2B5EF4-FFF2-40B4-BE49-F238E27FC236}">
                    <a16:creationId xmlns="" xmlns:a16="http://schemas.microsoft.com/office/drawing/2014/main" id="{58ECB2C2-23FA-B747-8ADE-84D564B9DC82}"/>
                  </a:ext>
                </a:extLst>
              </p:cNvPr>
              <p:cNvSpPr/>
              <p:nvPr/>
            </p:nvSpPr>
            <p:spPr>
              <a:xfrm>
                <a:off x="9516174" y="3133987"/>
                <a:ext cx="38100" cy="47625"/>
              </a:xfrm>
              <a:custGeom>
                <a:avLst/>
                <a:gdLst>
                  <a:gd name="connsiteX0" fmla="*/ 30099 w 38100"/>
                  <a:gd name="connsiteY0" fmla="*/ 13454 h 47625"/>
                  <a:gd name="connsiteX1" fmla="*/ 21907 w 38100"/>
                  <a:gd name="connsiteY1" fmla="*/ 9835 h 47625"/>
                  <a:gd name="connsiteX2" fmla="*/ 10916 w 38100"/>
                  <a:gd name="connsiteY2" fmla="*/ 21317 h 47625"/>
                  <a:gd name="connsiteX3" fmla="*/ 10954 w 38100"/>
                  <a:gd name="connsiteY3" fmla="*/ 22027 h 47625"/>
                  <a:gd name="connsiteX4" fmla="*/ 10954 w 38100"/>
                  <a:gd name="connsiteY4" fmla="*/ 55174 h 47625"/>
                  <a:gd name="connsiteX5" fmla="*/ 0 w 38100"/>
                  <a:gd name="connsiteY5" fmla="*/ 55174 h 47625"/>
                  <a:gd name="connsiteX6" fmla="*/ 0 w 38100"/>
                  <a:gd name="connsiteY6" fmla="*/ 596 h 47625"/>
                  <a:gd name="connsiteX7" fmla="*/ 10763 w 38100"/>
                  <a:gd name="connsiteY7" fmla="*/ 596 h 47625"/>
                  <a:gd name="connsiteX8" fmla="*/ 10763 w 38100"/>
                  <a:gd name="connsiteY8" fmla="*/ 6596 h 47625"/>
                  <a:gd name="connsiteX9" fmla="*/ 25336 w 38100"/>
                  <a:gd name="connsiteY9" fmla="*/ 24 h 47625"/>
                  <a:gd name="connsiteX10" fmla="*/ 38386 w 38100"/>
                  <a:gd name="connsiteY10" fmla="*/ 516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99" y="13454"/>
                    </a:moveTo>
                    <a:cubicBezTo>
                      <a:pt x="28064" y="11060"/>
                      <a:pt x="25047" y="9727"/>
                      <a:pt x="21907" y="9835"/>
                    </a:cubicBezTo>
                    <a:cubicBezTo>
                      <a:pt x="15702" y="9970"/>
                      <a:pt x="10780" y="15111"/>
                      <a:pt x="10916" y="21317"/>
                    </a:cubicBezTo>
                    <a:cubicBezTo>
                      <a:pt x="10921" y="21554"/>
                      <a:pt x="10933" y="21791"/>
                      <a:pt x="10954" y="22027"/>
                    </a:cubicBezTo>
                    <a:lnTo>
                      <a:pt x="10954" y="55174"/>
                    </a:lnTo>
                    <a:lnTo>
                      <a:pt x="0" y="55174"/>
                    </a:lnTo>
                    <a:lnTo>
                      <a:pt x="0" y="596"/>
                    </a:lnTo>
                    <a:lnTo>
                      <a:pt x="10763" y="596"/>
                    </a:lnTo>
                    <a:lnTo>
                      <a:pt x="10763" y="6596"/>
                    </a:lnTo>
                    <a:cubicBezTo>
                      <a:pt x="14337" y="2263"/>
                      <a:pt x="19722" y="-166"/>
                      <a:pt x="25336" y="24"/>
                    </a:cubicBezTo>
                    <a:cubicBezTo>
                      <a:pt x="30227" y="-238"/>
                      <a:pt x="34989" y="1639"/>
                      <a:pt x="38386" y="5168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Freihandform 74">
                <a:extLst>
                  <a:ext uri="{FF2B5EF4-FFF2-40B4-BE49-F238E27FC236}">
                    <a16:creationId xmlns="" xmlns:a16="http://schemas.microsoft.com/office/drawing/2014/main" id="{6F20F0EC-1B73-FC41-9FC8-3AF42A8A0BAE}"/>
                  </a:ext>
                </a:extLst>
              </p:cNvPr>
              <p:cNvSpPr/>
              <p:nvPr/>
            </p:nvSpPr>
            <p:spPr>
              <a:xfrm>
                <a:off x="9560854" y="3134003"/>
                <a:ext cx="38100" cy="47625"/>
              </a:xfrm>
              <a:custGeom>
                <a:avLst/>
                <a:gdLst>
                  <a:gd name="connsiteX0" fmla="*/ 30853 w 38100"/>
                  <a:gd name="connsiteY0" fmla="*/ 12868 h 47625"/>
                  <a:gd name="connsiteX1" fmla="*/ 14756 w 38100"/>
                  <a:gd name="connsiteY1" fmla="*/ 12868 h 47625"/>
                  <a:gd name="connsiteX2" fmla="*/ 14756 w 38100"/>
                  <a:gd name="connsiteY2" fmla="*/ 42871 h 47625"/>
                  <a:gd name="connsiteX3" fmla="*/ 30853 w 38100"/>
                  <a:gd name="connsiteY3" fmla="*/ 42871 h 47625"/>
                  <a:gd name="connsiteX4" fmla="*/ 30853 w 38100"/>
                  <a:gd name="connsiteY4" fmla="*/ 12868 h 47625"/>
                  <a:gd name="connsiteX5" fmla="*/ 39140 w 38100"/>
                  <a:gd name="connsiteY5" fmla="*/ 49444 h 47625"/>
                  <a:gd name="connsiteX6" fmla="*/ 22756 w 38100"/>
                  <a:gd name="connsiteY6" fmla="*/ 55921 h 47625"/>
                  <a:gd name="connsiteX7" fmla="*/ 6469 w 38100"/>
                  <a:gd name="connsiteY7" fmla="*/ 49444 h 47625"/>
                  <a:gd name="connsiteX8" fmla="*/ 6469 w 38100"/>
                  <a:gd name="connsiteY8" fmla="*/ 6391 h 47625"/>
                  <a:gd name="connsiteX9" fmla="*/ 22756 w 38100"/>
                  <a:gd name="connsiteY9" fmla="*/ 9 h 47625"/>
                  <a:gd name="connsiteX10" fmla="*/ 39140 w 38100"/>
                  <a:gd name="connsiteY10" fmla="*/ 6391 h 47625"/>
                  <a:gd name="connsiteX11" fmla="*/ 39140 w 38100"/>
                  <a:gd name="connsiteY11" fmla="*/ 494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47625">
                    <a:moveTo>
                      <a:pt x="30853" y="12868"/>
                    </a:moveTo>
                    <a:cubicBezTo>
                      <a:pt x="26250" y="8822"/>
                      <a:pt x="19359" y="8822"/>
                      <a:pt x="14756" y="12868"/>
                    </a:cubicBezTo>
                    <a:cubicBezTo>
                      <a:pt x="9810" y="22258"/>
                      <a:pt x="9810" y="33481"/>
                      <a:pt x="14756" y="42871"/>
                    </a:cubicBezTo>
                    <a:cubicBezTo>
                      <a:pt x="19308" y="47048"/>
                      <a:pt x="26300" y="47048"/>
                      <a:pt x="30853" y="42871"/>
                    </a:cubicBezTo>
                    <a:cubicBezTo>
                      <a:pt x="35798" y="33481"/>
                      <a:pt x="35798" y="22258"/>
                      <a:pt x="30853" y="12868"/>
                    </a:cubicBezTo>
                    <a:moveTo>
                      <a:pt x="39140" y="49444"/>
                    </a:moveTo>
                    <a:cubicBezTo>
                      <a:pt x="34793" y="53751"/>
                      <a:pt x="28873" y="56092"/>
                      <a:pt x="22756" y="55921"/>
                    </a:cubicBezTo>
                    <a:cubicBezTo>
                      <a:pt x="16664" y="56111"/>
                      <a:pt x="10767" y="53765"/>
                      <a:pt x="6469" y="49444"/>
                    </a:cubicBezTo>
                    <a:cubicBezTo>
                      <a:pt x="-2156" y="36388"/>
                      <a:pt x="-2156" y="19446"/>
                      <a:pt x="6469" y="6391"/>
                    </a:cubicBezTo>
                    <a:cubicBezTo>
                      <a:pt x="10808" y="2142"/>
                      <a:pt x="16686" y="-161"/>
                      <a:pt x="22756" y="9"/>
                    </a:cubicBezTo>
                    <a:cubicBezTo>
                      <a:pt x="28852" y="-144"/>
                      <a:pt x="34753" y="2155"/>
                      <a:pt x="39140" y="6391"/>
                    </a:cubicBezTo>
                    <a:cubicBezTo>
                      <a:pt x="47764" y="19446"/>
                      <a:pt x="47764" y="36388"/>
                      <a:pt x="39140" y="494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 75">
                <a:extLst>
                  <a:ext uri="{FF2B5EF4-FFF2-40B4-BE49-F238E27FC236}">
                    <a16:creationId xmlns="" xmlns:a16="http://schemas.microsoft.com/office/drawing/2014/main" id="{DB7D26B3-4D2D-5843-915C-7AB16726CBE9}"/>
                  </a:ext>
                </a:extLst>
              </p:cNvPr>
              <p:cNvSpPr/>
              <p:nvPr/>
            </p:nvSpPr>
            <p:spPr>
              <a:xfrm>
                <a:off x="9621234" y="3133999"/>
                <a:ext cx="38100" cy="47625"/>
              </a:xfrm>
              <a:custGeom>
                <a:avLst/>
                <a:gdLst>
                  <a:gd name="connsiteX0" fmla="*/ 33338 w 38100"/>
                  <a:gd name="connsiteY0" fmla="*/ 55163 h 47625"/>
                  <a:gd name="connsiteX1" fmla="*/ 33338 w 38100"/>
                  <a:gd name="connsiteY1" fmla="*/ 21920 h 47625"/>
                  <a:gd name="connsiteX2" fmla="*/ 24412 w 38100"/>
                  <a:gd name="connsiteY2" fmla="*/ 9924 h 47625"/>
                  <a:gd name="connsiteX3" fmla="*/ 22384 w 38100"/>
                  <a:gd name="connsiteY3" fmla="*/ 9824 h 47625"/>
                  <a:gd name="connsiteX4" fmla="*/ 10990 w 38100"/>
                  <a:gd name="connsiteY4" fmla="*/ 20120 h 47625"/>
                  <a:gd name="connsiteX5" fmla="*/ 11049 w 38100"/>
                  <a:gd name="connsiteY5" fmla="*/ 21920 h 47625"/>
                  <a:gd name="connsiteX6" fmla="*/ 11049 w 38100"/>
                  <a:gd name="connsiteY6" fmla="*/ 55163 h 47625"/>
                  <a:gd name="connsiteX7" fmla="*/ 0 w 38100"/>
                  <a:gd name="connsiteY7" fmla="*/ 55163 h 47625"/>
                  <a:gd name="connsiteX8" fmla="*/ 0 w 38100"/>
                  <a:gd name="connsiteY8" fmla="*/ 584 h 47625"/>
                  <a:gd name="connsiteX9" fmla="*/ 10858 w 38100"/>
                  <a:gd name="connsiteY9" fmla="*/ 584 h 47625"/>
                  <a:gd name="connsiteX10" fmla="*/ 10858 w 38100"/>
                  <a:gd name="connsiteY10" fmla="*/ 6109 h 47625"/>
                  <a:gd name="connsiteX11" fmla="*/ 25337 w 38100"/>
                  <a:gd name="connsiteY11" fmla="*/ 13 h 47625"/>
                  <a:gd name="connsiteX12" fmla="*/ 38862 w 38100"/>
                  <a:gd name="connsiteY12" fmla="*/ 4966 h 47625"/>
                  <a:gd name="connsiteX13" fmla="*/ 44291 w 38100"/>
                  <a:gd name="connsiteY13" fmla="*/ 20301 h 47625"/>
                  <a:gd name="connsiteX14" fmla="*/ 44291 w 38100"/>
                  <a:gd name="connsiteY14" fmla="*/ 5516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63"/>
                    </a:moveTo>
                    <a:lnTo>
                      <a:pt x="33338" y="21920"/>
                    </a:lnTo>
                    <a:cubicBezTo>
                      <a:pt x="34186" y="16143"/>
                      <a:pt x="30190" y="10772"/>
                      <a:pt x="24412" y="9924"/>
                    </a:cubicBezTo>
                    <a:cubicBezTo>
                      <a:pt x="23741" y="9826"/>
                      <a:pt x="23062" y="9792"/>
                      <a:pt x="22384" y="9824"/>
                    </a:cubicBezTo>
                    <a:cubicBezTo>
                      <a:pt x="16394" y="9521"/>
                      <a:pt x="11293" y="14130"/>
                      <a:pt x="10990" y="20120"/>
                    </a:cubicBezTo>
                    <a:cubicBezTo>
                      <a:pt x="10960" y="20720"/>
                      <a:pt x="10980" y="21323"/>
                      <a:pt x="11049" y="21920"/>
                    </a:cubicBezTo>
                    <a:lnTo>
                      <a:pt x="11049" y="55163"/>
                    </a:lnTo>
                    <a:lnTo>
                      <a:pt x="0" y="55163"/>
                    </a:lnTo>
                    <a:lnTo>
                      <a:pt x="0" y="584"/>
                    </a:lnTo>
                    <a:lnTo>
                      <a:pt x="10858" y="584"/>
                    </a:lnTo>
                    <a:lnTo>
                      <a:pt x="10858" y="6109"/>
                    </a:lnTo>
                    <a:cubicBezTo>
                      <a:pt x="14583" y="2089"/>
                      <a:pt x="19858" y="-132"/>
                      <a:pt x="25337" y="13"/>
                    </a:cubicBezTo>
                    <a:cubicBezTo>
                      <a:pt x="30320" y="-170"/>
                      <a:pt x="35175" y="1608"/>
                      <a:pt x="38862" y="4966"/>
                    </a:cubicBezTo>
                    <a:cubicBezTo>
                      <a:pt x="42763" y="9078"/>
                      <a:pt x="44736" y="14651"/>
                      <a:pt x="44291" y="20301"/>
                    </a:cubicBezTo>
                    <a:lnTo>
                      <a:pt x="44291" y="55163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Freihandform 76">
                <a:extLst>
                  <a:ext uri="{FF2B5EF4-FFF2-40B4-BE49-F238E27FC236}">
                    <a16:creationId xmlns="" xmlns:a16="http://schemas.microsoft.com/office/drawing/2014/main" id="{38AB800E-EFCE-B14C-BAF2-13DE3530135F}"/>
                  </a:ext>
                </a:extLst>
              </p:cNvPr>
              <p:cNvSpPr/>
              <p:nvPr/>
            </p:nvSpPr>
            <p:spPr>
              <a:xfrm>
                <a:off x="9682480" y="3133991"/>
                <a:ext cx="76200" cy="47625"/>
              </a:xfrm>
              <a:custGeom>
                <a:avLst/>
                <a:gdLst>
                  <a:gd name="connsiteX0" fmla="*/ 66580 w 76200"/>
                  <a:gd name="connsiteY0" fmla="*/ 55170 h 47625"/>
                  <a:gd name="connsiteX1" fmla="*/ 66580 w 76200"/>
                  <a:gd name="connsiteY1" fmla="*/ 21928 h 47625"/>
                  <a:gd name="connsiteX2" fmla="*/ 57660 w 76200"/>
                  <a:gd name="connsiteY2" fmla="*/ 9928 h 47625"/>
                  <a:gd name="connsiteX3" fmla="*/ 55531 w 76200"/>
                  <a:gd name="connsiteY3" fmla="*/ 9831 h 47625"/>
                  <a:gd name="connsiteX4" fmla="*/ 44268 w 76200"/>
                  <a:gd name="connsiteY4" fmla="*/ 20071 h 47625"/>
                  <a:gd name="connsiteX5" fmla="*/ 44291 w 76200"/>
                  <a:gd name="connsiteY5" fmla="*/ 21452 h 47625"/>
                  <a:gd name="connsiteX6" fmla="*/ 44291 w 76200"/>
                  <a:gd name="connsiteY6" fmla="*/ 55170 h 47625"/>
                  <a:gd name="connsiteX7" fmla="*/ 33242 w 76200"/>
                  <a:gd name="connsiteY7" fmla="*/ 55170 h 47625"/>
                  <a:gd name="connsiteX8" fmla="*/ 33242 w 76200"/>
                  <a:gd name="connsiteY8" fmla="*/ 21928 h 47625"/>
                  <a:gd name="connsiteX9" fmla="*/ 24317 w 76200"/>
                  <a:gd name="connsiteY9" fmla="*/ 9932 h 47625"/>
                  <a:gd name="connsiteX10" fmla="*/ 22288 w 76200"/>
                  <a:gd name="connsiteY10" fmla="*/ 9831 h 47625"/>
                  <a:gd name="connsiteX11" fmla="*/ 10895 w 76200"/>
                  <a:gd name="connsiteY11" fmla="*/ 20127 h 47625"/>
                  <a:gd name="connsiteX12" fmla="*/ 10954 w 76200"/>
                  <a:gd name="connsiteY12" fmla="*/ 21928 h 47625"/>
                  <a:gd name="connsiteX13" fmla="*/ 10954 w 76200"/>
                  <a:gd name="connsiteY13" fmla="*/ 55170 h 47625"/>
                  <a:gd name="connsiteX14" fmla="*/ 0 w 76200"/>
                  <a:gd name="connsiteY14" fmla="*/ 55170 h 47625"/>
                  <a:gd name="connsiteX15" fmla="*/ 0 w 76200"/>
                  <a:gd name="connsiteY15" fmla="*/ 592 h 47625"/>
                  <a:gd name="connsiteX16" fmla="*/ 10763 w 76200"/>
                  <a:gd name="connsiteY16" fmla="*/ 592 h 47625"/>
                  <a:gd name="connsiteX17" fmla="*/ 10763 w 76200"/>
                  <a:gd name="connsiteY17" fmla="*/ 6117 h 47625"/>
                  <a:gd name="connsiteX18" fmla="*/ 25241 w 76200"/>
                  <a:gd name="connsiteY18" fmla="*/ 21 h 47625"/>
                  <a:gd name="connsiteX19" fmla="*/ 40862 w 76200"/>
                  <a:gd name="connsiteY19" fmla="*/ 7926 h 47625"/>
                  <a:gd name="connsiteX20" fmla="*/ 57912 w 76200"/>
                  <a:gd name="connsiteY20" fmla="*/ 21 h 47625"/>
                  <a:gd name="connsiteX21" fmla="*/ 71723 w 76200"/>
                  <a:gd name="connsiteY21" fmla="*/ 4974 h 47625"/>
                  <a:gd name="connsiteX22" fmla="*/ 77533 w 76200"/>
                  <a:gd name="connsiteY22" fmla="*/ 20309 h 47625"/>
                  <a:gd name="connsiteX23" fmla="*/ 77533 w 76200"/>
                  <a:gd name="connsiteY23" fmla="*/ 5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200" h="47625">
                    <a:moveTo>
                      <a:pt x="66580" y="55170"/>
                    </a:moveTo>
                    <a:lnTo>
                      <a:pt x="66580" y="21928"/>
                    </a:lnTo>
                    <a:cubicBezTo>
                      <a:pt x="67431" y="16151"/>
                      <a:pt x="63437" y="10779"/>
                      <a:pt x="57660" y="9928"/>
                    </a:cubicBezTo>
                    <a:cubicBezTo>
                      <a:pt x="56956" y="9824"/>
                      <a:pt x="56242" y="9792"/>
                      <a:pt x="55531" y="9831"/>
                    </a:cubicBezTo>
                    <a:cubicBezTo>
                      <a:pt x="49593" y="9549"/>
                      <a:pt x="44551" y="14133"/>
                      <a:pt x="44268" y="20071"/>
                    </a:cubicBezTo>
                    <a:cubicBezTo>
                      <a:pt x="44246" y="20531"/>
                      <a:pt x="44254" y="20993"/>
                      <a:pt x="44291" y="21452"/>
                    </a:cubicBezTo>
                    <a:lnTo>
                      <a:pt x="44291" y="55170"/>
                    </a:lnTo>
                    <a:lnTo>
                      <a:pt x="33242" y="55170"/>
                    </a:lnTo>
                    <a:lnTo>
                      <a:pt x="33242" y="21928"/>
                    </a:lnTo>
                    <a:cubicBezTo>
                      <a:pt x="34090" y="16151"/>
                      <a:pt x="30094" y="10780"/>
                      <a:pt x="24317" y="9932"/>
                    </a:cubicBezTo>
                    <a:cubicBezTo>
                      <a:pt x="23646" y="9833"/>
                      <a:pt x="22966" y="9800"/>
                      <a:pt x="22288" y="9831"/>
                    </a:cubicBezTo>
                    <a:cubicBezTo>
                      <a:pt x="16299" y="9528"/>
                      <a:pt x="11198" y="14138"/>
                      <a:pt x="10895" y="20127"/>
                    </a:cubicBezTo>
                    <a:cubicBezTo>
                      <a:pt x="10865" y="20728"/>
                      <a:pt x="10884" y="21331"/>
                      <a:pt x="10954" y="21928"/>
                    </a:cubicBezTo>
                    <a:lnTo>
                      <a:pt x="10954" y="55170"/>
                    </a:lnTo>
                    <a:lnTo>
                      <a:pt x="0" y="55170"/>
                    </a:lnTo>
                    <a:lnTo>
                      <a:pt x="0" y="592"/>
                    </a:lnTo>
                    <a:lnTo>
                      <a:pt x="10763" y="592"/>
                    </a:lnTo>
                    <a:lnTo>
                      <a:pt x="10763" y="6117"/>
                    </a:lnTo>
                    <a:cubicBezTo>
                      <a:pt x="14523" y="2147"/>
                      <a:pt x="19775" y="-64"/>
                      <a:pt x="25241" y="21"/>
                    </a:cubicBezTo>
                    <a:cubicBezTo>
                      <a:pt x="31478" y="-281"/>
                      <a:pt x="37412" y="2723"/>
                      <a:pt x="40862" y="7926"/>
                    </a:cubicBezTo>
                    <a:cubicBezTo>
                      <a:pt x="44940" y="2698"/>
                      <a:pt x="51287" y="-245"/>
                      <a:pt x="57912" y="21"/>
                    </a:cubicBezTo>
                    <a:cubicBezTo>
                      <a:pt x="62981" y="-167"/>
                      <a:pt x="67928" y="1607"/>
                      <a:pt x="71723" y="4974"/>
                    </a:cubicBezTo>
                    <a:cubicBezTo>
                      <a:pt x="75742" y="9033"/>
                      <a:pt x="77853" y="14605"/>
                      <a:pt x="77533" y="20309"/>
                    </a:cubicBezTo>
                    <a:lnTo>
                      <a:pt x="77533" y="5517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" name="Freihandform 77">
                <a:extLst>
                  <a:ext uri="{FF2B5EF4-FFF2-40B4-BE49-F238E27FC236}">
                    <a16:creationId xmlns="" xmlns:a16="http://schemas.microsoft.com/office/drawing/2014/main" id="{45E2DCED-07E7-F64B-86F2-39CEF87F0B4A}"/>
                  </a:ext>
                </a:extLst>
              </p:cNvPr>
              <p:cNvSpPr/>
              <p:nvPr/>
            </p:nvSpPr>
            <p:spPr>
              <a:xfrm>
                <a:off x="9774492" y="3134012"/>
                <a:ext cx="38100" cy="47625"/>
              </a:xfrm>
              <a:custGeom>
                <a:avLst/>
                <a:gdLst>
                  <a:gd name="connsiteX0" fmla="*/ 33528 w 38100"/>
                  <a:gd name="connsiteY0" fmla="*/ 16002 h 47625"/>
                  <a:gd name="connsiteX1" fmla="*/ 22765 w 38100"/>
                  <a:gd name="connsiteY1" fmla="*/ 9144 h 47625"/>
                  <a:gd name="connsiteX2" fmla="*/ 11906 w 38100"/>
                  <a:gd name="connsiteY2" fmla="*/ 16002 h 47625"/>
                  <a:gd name="connsiteX3" fmla="*/ 10478 w 38100"/>
                  <a:gd name="connsiteY3" fmla="*/ 23431 h 47625"/>
                  <a:gd name="connsiteX4" fmla="*/ 35052 w 38100"/>
                  <a:gd name="connsiteY4" fmla="*/ 23431 h 47625"/>
                  <a:gd name="connsiteX5" fmla="*/ 33528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5053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528" y="16002"/>
                    </a:moveTo>
                    <a:cubicBezTo>
                      <a:pt x="31712" y="11703"/>
                      <a:pt x="27428" y="8974"/>
                      <a:pt x="22765" y="9144"/>
                    </a:cubicBezTo>
                    <a:cubicBezTo>
                      <a:pt x="18074" y="8961"/>
                      <a:pt x="13757" y="11688"/>
                      <a:pt x="11906" y="16002"/>
                    </a:cubicBezTo>
                    <a:cubicBezTo>
                      <a:pt x="10895" y="18345"/>
                      <a:pt x="10407" y="20880"/>
                      <a:pt x="10478" y="23431"/>
                    </a:cubicBezTo>
                    <a:lnTo>
                      <a:pt x="35052" y="23431"/>
                    </a:lnTo>
                    <a:cubicBezTo>
                      <a:pt x="35139" y="20869"/>
                      <a:pt x="34617" y="18323"/>
                      <a:pt x="33528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4" y="46684"/>
                      <a:pt x="34711" y="44605"/>
                      <a:pt x="38005" y="40767"/>
                    </a:cubicBezTo>
                    <a:lnTo>
                      <a:pt x="45053" y="47339"/>
                    </a:lnTo>
                    <a:cubicBezTo>
                      <a:pt x="39884" y="53159"/>
                      <a:pt x="32348" y="56313"/>
                      <a:pt x="24575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Freihandform 78">
                <a:extLst>
                  <a:ext uri="{FF2B5EF4-FFF2-40B4-BE49-F238E27FC236}">
                    <a16:creationId xmlns="" xmlns:a16="http://schemas.microsoft.com/office/drawing/2014/main" id="{5547B6B3-4424-3D4E-821D-01C0C0FBE81D}"/>
                  </a:ext>
                </a:extLst>
              </p:cNvPr>
              <p:cNvSpPr/>
              <p:nvPr/>
            </p:nvSpPr>
            <p:spPr>
              <a:xfrm>
                <a:off x="9834975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7 w 38100"/>
                  <a:gd name="connsiteY2" fmla="*/ 9921 h 47625"/>
                  <a:gd name="connsiteX3" fmla="*/ 22288 w 38100"/>
                  <a:gd name="connsiteY3" fmla="*/ 9820 h 47625"/>
                  <a:gd name="connsiteX4" fmla="*/ 10895 w 38100"/>
                  <a:gd name="connsiteY4" fmla="*/ 20116 h 47625"/>
                  <a:gd name="connsiteX5" fmla="*/ 10954 w 38100"/>
                  <a:gd name="connsiteY5" fmla="*/ 21917 h 47625"/>
                  <a:gd name="connsiteX6" fmla="*/ 10954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90" y="16140"/>
                      <a:pt x="30094" y="10769"/>
                      <a:pt x="24317" y="9921"/>
                    </a:cubicBezTo>
                    <a:cubicBezTo>
                      <a:pt x="23646" y="9822"/>
                      <a:pt x="22966" y="9789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5" y="2112"/>
                      <a:pt x="19837" y="-102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0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0" name="Freihandform 79">
                <a:extLst>
                  <a:ext uri="{FF2B5EF4-FFF2-40B4-BE49-F238E27FC236}">
                    <a16:creationId xmlns="" xmlns:a16="http://schemas.microsoft.com/office/drawing/2014/main" id="{727509E5-2A1E-C146-8CCF-6328758BAAFC}"/>
                  </a:ext>
                </a:extLst>
              </p:cNvPr>
              <p:cNvSpPr/>
              <p:nvPr/>
            </p:nvSpPr>
            <p:spPr>
              <a:xfrm>
                <a:off x="9891173" y="3119057"/>
                <a:ext cx="19050" cy="66675"/>
              </a:xfrm>
              <a:custGeom>
                <a:avLst/>
                <a:gdLst>
                  <a:gd name="connsiteX0" fmla="*/ 21241 w 19050"/>
                  <a:gd name="connsiteY0" fmla="*/ 70104 h 66675"/>
                  <a:gd name="connsiteX1" fmla="*/ 6275 w 19050"/>
                  <a:gd name="connsiteY1" fmla="*/ 56730 h 66675"/>
                  <a:gd name="connsiteX2" fmla="*/ 6286 w 19050"/>
                  <a:gd name="connsiteY2" fmla="*/ 54959 h 66675"/>
                  <a:gd name="connsiteX3" fmla="*/ 6287 w 19050"/>
                  <a:gd name="connsiteY3" fmla="*/ 24956 h 66675"/>
                  <a:gd name="connsiteX4" fmla="*/ 0 w 19050"/>
                  <a:gd name="connsiteY4" fmla="*/ 24956 h 66675"/>
                  <a:gd name="connsiteX5" fmla="*/ 0 w 19050"/>
                  <a:gd name="connsiteY5" fmla="*/ 16478 h 66675"/>
                  <a:gd name="connsiteX6" fmla="*/ 6287 w 19050"/>
                  <a:gd name="connsiteY6" fmla="*/ 16478 h 66675"/>
                  <a:gd name="connsiteX7" fmla="*/ 6287 w 19050"/>
                  <a:gd name="connsiteY7" fmla="*/ 0 h 66675"/>
                  <a:gd name="connsiteX8" fmla="*/ 17240 w 19050"/>
                  <a:gd name="connsiteY8" fmla="*/ 0 h 66675"/>
                  <a:gd name="connsiteX9" fmla="*/ 17240 w 19050"/>
                  <a:gd name="connsiteY9" fmla="*/ 16478 h 66675"/>
                  <a:gd name="connsiteX10" fmla="*/ 27527 w 19050"/>
                  <a:gd name="connsiteY10" fmla="*/ 16478 h 66675"/>
                  <a:gd name="connsiteX11" fmla="*/ 27527 w 19050"/>
                  <a:gd name="connsiteY11" fmla="*/ 24956 h 66675"/>
                  <a:gd name="connsiteX12" fmla="*/ 16954 w 19050"/>
                  <a:gd name="connsiteY12" fmla="*/ 24956 h 66675"/>
                  <a:gd name="connsiteX13" fmla="*/ 16954 w 19050"/>
                  <a:gd name="connsiteY13" fmla="*/ 54388 h 66675"/>
                  <a:gd name="connsiteX14" fmla="*/ 22955 w 19050"/>
                  <a:gd name="connsiteY14" fmla="*/ 60770 h 66675"/>
                  <a:gd name="connsiteX15" fmla="*/ 27527 w 19050"/>
                  <a:gd name="connsiteY15" fmla="*/ 60770 h 66675"/>
                  <a:gd name="connsiteX16" fmla="*/ 27527 w 19050"/>
                  <a:gd name="connsiteY16" fmla="*/ 7029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66675">
                    <a:moveTo>
                      <a:pt x="21241" y="70104"/>
                    </a:moveTo>
                    <a:cubicBezTo>
                      <a:pt x="13415" y="70543"/>
                      <a:pt x="6715" y="64555"/>
                      <a:pt x="6275" y="56730"/>
                    </a:cubicBezTo>
                    <a:cubicBezTo>
                      <a:pt x="6242" y="56140"/>
                      <a:pt x="6246" y="55549"/>
                      <a:pt x="6286" y="54959"/>
                    </a:cubicBezTo>
                    <a:lnTo>
                      <a:pt x="6287" y="24956"/>
                    </a:lnTo>
                    <a:lnTo>
                      <a:pt x="0" y="24956"/>
                    </a:lnTo>
                    <a:lnTo>
                      <a:pt x="0" y="16478"/>
                    </a:lnTo>
                    <a:lnTo>
                      <a:pt x="6287" y="16478"/>
                    </a:lnTo>
                    <a:lnTo>
                      <a:pt x="6287" y="0"/>
                    </a:lnTo>
                    <a:lnTo>
                      <a:pt x="17240" y="0"/>
                    </a:lnTo>
                    <a:lnTo>
                      <a:pt x="17240" y="16478"/>
                    </a:lnTo>
                    <a:lnTo>
                      <a:pt x="27527" y="16478"/>
                    </a:lnTo>
                    <a:lnTo>
                      <a:pt x="27527" y="24956"/>
                    </a:lnTo>
                    <a:lnTo>
                      <a:pt x="16954" y="24956"/>
                    </a:lnTo>
                    <a:lnTo>
                      <a:pt x="16954" y="54388"/>
                    </a:lnTo>
                    <a:cubicBezTo>
                      <a:pt x="16954" y="58388"/>
                      <a:pt x="18859" y="60770"/>
                      <a:pt x="22955" y="60770"/>
                    </a:cubicBezTo>
                    <a:lnTo>
                      <a:pt x="27527" y="60770"/>
                    </a:lnTo>
                    <a:lnTo>
                      <a:pt x="27527" y="70295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1" name="Freihandform 80">
                <a:extLst>
                  <a:ext uri="{FF2B5EF4-FFF2-40B4-BE49-F238E27FC236}">
                    <a16:creationId xmlns="" xmlns:a16="http://schemas.microsoft.com/office/drawing/2014/main" id="{42A8E918-174F-7A49-B2F0-A1782DD95C2A}"/>
                  </a:ext>
                </a:extLst>
              </p:cNvPr>
              <p:cNvSpPr/>
              <p:nvPr/>
            </p:nvSpPr>
            <p:spPr>
              <a:xfrm>
                <a:off x="9933750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8" name="Freihandform 47">
              <a:extLst>
                <a:ext uri="{FF2B5EF4-FFF2-40B4-BE49-F238E27FC236}">
                  <a16:creationId xmlns="" xmlns:a16="http://schemas.microsoft.com/office/drawing/2014/main" id="{1E2B1783-8C39-FB4F-B023-93AE6A337763}"/>
                </a:ext>
              </a:extLst>
            </p:cNvPr>
            <p:cNvSpPr/>
            <p:nvPr/>
          </p:nvSpPr>
          <p:spPr>
            <a:xfrm>
              <a:off x="8394700" y="2739581"/>
              <a:ext cx="1371600" cy="295275"/>
            </a:xfrm>
            <a:custGeom>
              <a:avLst/>
              <a:gdLst>
                <a:gd name="connsiteX0" fmla="*/ 152400 w 1371600"/>
                <a:gd name="connsiteY0" fmla="*/ 273653 h 295275"/>
                <a:gd name="connsiteX1" fmla="*/ 103061 w 1371600"/>
                <a:gd name="connsiteY1" fmla="*/ 116110 h 295275"/>
                <a:gd name="connsiteX2" fmla="*/ 89535 w 1371600"/>
                <a:gd name="connsiteY2" fmla="*/ 117062 h 295275"/>
                <a:gd name="connsiteX3" fmla="*/ 89535 w 1371600"/>
                <a:gd name="connsiteY3" fmla="*/ 296037 h 295275"/>
                <a:gd name="connsiteX4" fmla="*/ 0 w 1371600"/>
                <a:gd name="connsiteY4" fmla="*/ 296037 h 295275"/>
                <a:gd name="connsiteX5" fmla="*/ 0 w 1371600"/>
                <a:gd name="connsiteY5" fmla="*/ 24860 h 295275"/>
                <a:gd name="connsiteX6" fmla="*/ 35909 w 1371600"/>
                <a:gd name="connsiteY6" fmla="*/ 0 h 295275"/>
                <a:gd name="connsiteX7" fmla="*/ 120301 w 1371600"/>
                <a:gd name="connsiteY7" fmla="*/ 0 h 295275"/>
                <a:gd name="connsiteX8" fmla="*/ 158401 w 1371600"/>
                <a:gd name="connsiteY8" fmla="*/ 22288 h 295275"/>
                <a:gd name="connsiteX9" fmla="*/ 205359 w 1371600"/>
                <a:gd name="connsiteY9" fmla="*/ 178117 h 295275"/>
                <a:gd name="connsiteX10" fmla="*/ 255079 w 1371600"/>
                <a:gd name="connsiteY10" fmla="*/ 22574 h 295275"/>
                <a:gd name="connsiteX11" fmla="*/ 293180 w 1371600"/>
                <a:gd name="connsiteY11" fmla="*/ 286 h 295275"/>
                <a:gd name="connsiteX12" fmla="*/ 374428 w 1371600"/>
                <a:gd name="connsiteY12" fmla="*/ 286 h 295275"/>
                <a:gd name="connsiteX13" fmla="*/ 410337 w 1371600"/>
                <a:gd name="connsiteY13" fmla="*/ 24860 h 295275"/>
                <a:gd name="connsiteX14" fmla="*/ 410337 w 1371600"/>
                <a:gd name="connsiteY14" fmla="*/ 296037 h 295275"/>
                <a:gd name="connsiteX15" fmla="*/ 317659 w 1371600"/>
                <a:gd name="connsiteY15" fmla="*/ 296037 h 295275"/>
                <a:gd name="connsiteX16" fmla="*/ 317659 w 1371600"/>
                <a:gd name="connsiteY16" fmla="*/ 117062 h 295275"/>
                <a:gd name="connsiteX17" fmla="*/ 304038 w 1371600"/>
                <a:gd name="connsiteY17" fmla="*/ 116110 h 295275"/>
                <a:gd name="connsiteX18" fmla="*/ 253841 w 1371600"/>
                <a:gd name="connsiteY18" fmla="*/ 273653 h 295275"/>
                <a:gd name="connsiteX19" fmla="*/ 215741 w 1371600"/>
                <a:gd name="connsiteY19" fmla="*/ 296037 h 295275"/>
                <a:gd name="connsiteX20" fmla="*/ 190500 w 1371600"/>
                <a:gd name="connsiteY20" fmla="*/ 296037 h 295275"/>
                <a:gd name="connsiteX21" fmla="*/ 152400 w 1371600"/>
                <a:gd name="connsiteY21" fmla="*/ 273653 h 295275"/>
                <a:gd name="connsiteX22" fmla="*/ 1114425 w 1371600"/>
                <a:gd name="connsiteY22" fmla="*/ 273653 h 295275"/>
                <a:gd name="connsiteX23" fmla="*/ 1065181 w 1371600"/>
                <a:gd name="connsiteY23" fmla="*/ 116110 h 295275"/>
                <a:gd name="connsiteX24" fmla="*/ 1051560 w 1371600"/>
                <a:gd name="connsiteY24" fmla="*/ 117062 h 295275"/>
                <a:gd name="connsiteX25" fmla="*/ 1051560 w 1371600"/>
                <a:gd name="connsiteY25" fmla="*/ 296037 h 295275"/>
                <a:gd name="connsiteX26" fmla="*/ 962025 w 1371600"/>
                <a:gd name="connsiteY26" fmla="*/ 296037 h 295275"/>
                <a:gd name="connsiteX27" fmla="*/ 962025 w 1371600"/>
                <a:gd name="connsiteY27" fmla="*/ 24860 h 295275"/>
                <a:gd name="connsiteX28" fmla="*/ 997934 w 1371600"/>
                <a:gd name="connsiteY28" fmla="*/ 286 h 295275"/>
                <a:gd name="connsiteX29" fmla="*/ 1082326 w 1371600"/>
                <a:gd name="connsiteY29" fmla="*/ 286 h 295275"/>
                <a:gd name="connsiteX30" fmla="*/ 1120426 w 1371600"/>
                <a:gd name="connsiteY30" fmla="*/ 22574 h 295275"/>
                <a:gd name="connsiteX31" fmla="*/ 1167098 w 1371600"/>
                <a:gd name="connsiteY31" fmla="*/ 178117 h 295275"/>
                <a:gd name="connsiteX32" fmla="*/ 1216819 w 1371600"/>
                <a:gd name="connsiteY32" fmla="*/ 22574 h 295275"/>
                <a:gd name="connsiteX33" fmla="*/ 1254919 w 1371600"/>
                <a:gd name="connsiteY33" fmla="*/ 286 h 295275"/>
                <a:gd name="connsiteX34" fmla="*/ 1336167 w 1371600"/>
                <a:gd name="connsiteY34" fmla="*/ 286 h 295275"/>
                <a:gd name="connsiteX35" fmla="*/ 1372172 w 1371600"/>
                <a:gd name="connsiteY35" fmla="*/ 24860 h 295275"/>
                <a:gd name="connsiteX36" fmla="*/ 1372172 w 1371600"/>
                <a:gd name="connsiteY36" fmla="*/ 296037 h 295275"/>
                <a:gd name="connsiteX37" fmla="*/ 1279112 w 1371600"/>
                <a:gd name="connsiteY37" fmla="*/ 296037 h 295275"/>
                <a:gd name="connsiteX38" fmla="*/ 1279112 w 1371600"/>
                <a:gd name="connsiteY38" fmla="*/ 117062 h 295275"/>
                <a:gd name="connsiteX39" fmla="*/ 1265492 w 1371600"/>
                <a:gd name="connsiteY39" fmla="*/ 116110 h 295275"/>
                <a:gd name="connsiteX40" fmla="*/ 1215295 w 1371600"/>
                <a:gd name="connsiteY40" fmla="*/ 273653 h 295275"/>
                <a:gd name="connsiteX41" fmla="*/ 1177195 w 1371600"/>
                <a:gd name="connsiteY41" fmla="*/ 296037 h 295275"/>
                <a:gd name="connsiteX42" fmla="*/ 1152525 w 1371600"/>
                <a:gd name="connsiteY42" fmla="*/ 296037 h 295275"/>
                <a:gd name="connsiteX43" fmla="*/ 1114425 w 1371600"/>
                <a:gd name="connsiteY43" fmla="*/ 273653 h 295275"/>
                <a:gd name="connsiteX44" fmla="*/ 734663 w 1371600"/>
                <a:gd name="connsiteY44" fmla="*/ 22574 h 295275"/>
                <a:gd name="connsiteX45" fmla="*/ 779907 w 1371600"/>
                <a:gd name="connsiteY45" fmla="*/ 191548 h 295275"/>
                <a:gd name="connsiteX46" fmla="*/ 793433 w 1371600"/>
                <a:gd name="connsiteY46" fmla="*/ 190595 h 295275"/>
                <a:gd name="connsiteX47" fmla="*/ 824675 w 1371600"/>
                <a:gd name="connsiteY47" fmla="*/ 95 h 295275"/>
                <a:gd name="connsiteX48" fmla="*/ 923068 w 1371600"/>
                <a:gd name="connsiteY48" fmla="*/ 95 h 295275"/>
                <a:gd name="connsiteX49" fmla="*/ 862013 w 1371600"/>
                <a:gd name="connsiteY49" fmla="*/ 271463 h 295275"/>
                <a:gd name="connsiteX50" fmla="*/ 826103 w 1371600"/>
                <a:gd name="connsiteY50" fmla="*/ 296037 h 295275"/>
                <a:gd name="connsiteX51" fmla="*/ 762857 w 1371600"/>
                <a:gd name="connsiteY51" fmla="*/ 296037 h 295275"/>
                <a:gd name="connsiteX52" fmla="*/ 724757 w 1371600"/>
                <a:gd name="connsiteY52" fmla="*/ 273653 h 295275"/>
                <a:gd name="connsiteX53" fmla="*/ 683990 w 1371600"/>
                <a:gd name="connsiteY53" fmla="*/ 124396 h 295275"/>
                <a:gd name="connsiteX54" fmla="*/ 641890 w 1371600"/>
                <a:gd name="connsiteY54" fmla="*/ 273653 h 295275"/>
                <a:gd name="connsiteX55" fmla="*/ 603790 w 1371600"/>
                <a:gd name="connsiteY55" fmla="*/ 296037 h 295275"/>
                <a:gd name="connsiteX56" fmla="*/ 538925 w 1371600"/>
                <a:gd name="connsiteY56" fmla="*/ 296037 h 295275"/>
                <a:gd name="connsiteX57" fmla="*/ 502920 w 1371600"/>
                <a:gd name="connsiteY57" fmla="*/ 271463 h 295275"/>
                <a:gd name="connsiteX58" fmla="*/ 451104 w 1371600"/>
                <a:gd name="connsiteY58" fmla="*/ 0 h 295275"/>
                <a:gd name="connsiteX59" fmla="*/ 551783 w 1371600"/>
                <a:gd name="connsiteY59" fmla="*/ 0 h 295275"/>
                <a:gd name="connsiteX60" fmla="*/ 576834 w 1371600"/>
                <a:gd name="connsiteY60" fmla="*/ 190500 h 295275"/>
                <a:gd name="connsiteX61" fmla="*/ 583863 w 1371600"/>
                <a:gd name="connsiteY61" fmla="*/ 197182 h 295275"/>
                <a:gd name="connsiteX62" fmla="*/ 590455 w 1371600"/>
                <a:gd name="connsiteY62" fmla="*/ 191452 h 295275"/>
                <a:gd name="connsiteX63" fmla="*/ 635222 w 1371600"/>
                <a:gd name="connsiteY63" fmla="*/ 22479 h 295275"/>
                <a:gd name="connsiteX64" fmla="*/ 673322 w 1371600"/>
                <a:gd name="connsiteY64" fmla="*/ 190 h 295275"/>
                <a:gd name="connsiteX65" fmla="*/ 695992 w 1371600"/>
                <a:gd name="connsiteY65" fmla="*/ 190 h 295275"/>
                <a:gd name="connsiteX66" fmla="*/ 734092 w 1371600"/>
                <a:gd name="connsiteY66" fmla="*/ 22479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71600" h="295275">
                  <a:moveTo>
                    <a:pt x="152400" y="273653"/>
                  </a:moveTo>
                  <a:lnTo>
                    <a:pt x="103061" y="116110"/>
                  </a:lnTo>
                  <a:cubicBezTo>
                    <a:pt x="100870" y="107823"/>
                    <a:pt x="89535" y="107823"/>
                    <a:pt x="89535" y="117062"/>
                  </a:cubicBezTo>
                  <a:lnTo>
                    <a:pt x="89535" y="296037"/>
                  </a:lnTo>
                  <a:lnTo>
                    <a:pt x="0" y="296037"/>
                  </a:lnTo>
                  <a:lnTo>
                    <a:pt x="0" y="24860"/>
                  </a:lnTo>
                  <a:cubicBezTo>
                    <a:pt x="0" y="8858"/>
                    <a:pt x="14097" y="0"/>
                    <a:pt x="35909" y="0"/>
                  </a:cubicBezTo>
                  <a:lnTo>
                    <a:pt x="120301" y="0"/>
                  </a:lnTo>
                  <a:cubicBezTo>
                    <a:pt x="143827" y="0"/>
                    <a:pt x="154400" y="9525"/>
                    <a:pt x="158401" y="22288"/>
                  </a:cubicBezTo>
                  <a:lnTo>
                    <a:pt x="205359" y="178117"/>
                  </a:lnTo>
                  <a:lnTo>
                    <a:pt x="255079" y="22574"/>
                  </a:lnTo>
                  <a:cubicBezTo>
                    <a:pt x="259366" y="9525"/>
                    <a:pt x="269843" y="286"/>
                    <a:pt x="293180" y="286"/>
                  </a:cubicBezTo>
                  <a:lnTo>
                    <a:pt x="374428" y="286"/>
                  </a:lnTo>
                  <a:cubicBezTo>
                    <a:pt x="396240" y="286"/>
                    <a:pt x="410337" y="8858"/>
                    <a:pt x="410337" y="24860"/>
                  </a:cubicBezTo>
                  <a:lnTo>
                    <a:pt x="410337" y="296037"/>
                  </a:lnTo>
                  <a:lnTo>
                    <a:pt x="317659" y="296037"/>
                  </a:lnTo>
                  <a:lnTo>
                    <a:pt x="317659" y="117062"/>
                  </a:lnTo>
                  <a:cubicBezTo>
                    <a:pt x="317659" y="107537"/>
                    <a:pt x="306324" y="107537"/>
                    <a:pt x="304038" y="116110"/>
                  </a:cubicBezTo>
                  <a:lnTo>
                    <a:pt x="253841" y="273653"/>
                  </a:lnTo>
                  <a:cubicBezTo>
                    <a:pt x="250222" y="286893"/>
                    <a:pt x="238982" y="296037"/>
                    <a:pt x="215741" y="296037"/>
                  </a:cubicBezTo>
                  <a:lnTo>
                    <a:pt x="190500" y="296037"/>
                  </a:lnTo>
                  <a:cubicBezTo>
                    <a:pt x="166973" y="296037"/>
                    <a:pt x="155639" y="286512"/>
                    <a:pt x="152400" y="273653"/>
                  </a:cubicBezTo>
                  <a:moveTo>
                    <a:pt x="1114425" y="273653"/>
                  </a:moveTo>
                  <a:lnTo>
                    <a:pt x="1065181" y="116110"/>
                  </a:lnTo>
                  <a:cubicBezTo>
                    <a:pt x="1062895" y="107823"/>
                    <a:pt x="1051560" y="107823"/>
                    <a:pt x="1051560" y="117062"/>
                  </a:cubicBezTo>
                  <a:lnTo>
                    <a:pt x="1051560" y="296037"/>
                  </a:lnTo>
                  <a:lnTo>
                    <a:pt x="962025" y="296037"/>
                  </a:lnTo>
                  <a:lnTo>
                    <a:pt x="962025" y="24860"/>
                  </a:lnTo>
                  <a:cubicBezTo>
                    <a:pt x="962025" y="8858"/>
                    <a:pt x="976217" y="286"/>
                    <a:pt x="997934" y="286"/>
                  </a:cubicBezTo>
                  <a:lnTo>
                    <a:pt x="1082326" y="286"/>
                  </a:lnTo>
                  <a:cubicBezTo>
                    <a:pt x="1105948" y="286"/>
                    <a:pt x="1116425" y="9811"/>
                    <a:pt x="1120426" y="22574"/>
                  </a:cubicBezTo>
                  <a:lnTo>
                    <a:pt x="1167098" y="178117"/>
                  </a:lnTo>
                  <a:lnTo>
                    <a:pt x="1216819" y="22574"/>
                  </a:lnTo>
                  <a:cubicBezTo>
                    <a:pt x="1221105" y="9525"/>
                    <a:pt x="1231583" y="286"/>
                    <a:pt x="1254919" y="286"/>
                  </a:cubicBezTo>
                  <a:lnTo>
                    <a:pt x="1336167" y="286"/>
                  </a:lnTo>
                  <a:cubicBezTo>
                    <a:pt x="1358075" y="286"/>
                    <a:pt x="1372172" y="8858"/>
                    <a:pt x="1372172" y="24860"/>
                  </a:cubicBezTo>
                  <a:lnTo>
                    <a:pt x="1372172" y="296037"/>
                  </a:lnTo>
                  <a:lnTo>
                    <a:pt x="1279112" y="296037"/>
                  </a:lnTo>
                  <a:lnTo>
                    <a:pt x="1279112" y="117062"/>
                  </a:lnTo>
                  <a:cubicBezTo>
                    <a:pt x="1279112" y="107537"/>
                    <a:pt x="1267778" y="107537"/>
                    <a:pt x="1265492" y="116110"/>
                  </a:cubicBezTo>
                  <a:lnTo>
                    <a:pt x="1215295" y="273653"/>
                  </a:lnTo>
                  <a:cubicBezTo>
                    <a:pt x="1211675" y="286893"/>
                    <a:pt x="1200436" y="296037"/>
                    <a:pt x="1177195" y="296037"/>
                  </a:cubicBezTo>
                  <a:lnTo>
                    <a:pt x="1152525" y="296037"/>
                  </a:lnTo>
                  <a:cubicBezTo>
                    <a:pt x="1128998" y="296037"/>
                    <a:pt x="1117759" y="286512"/>
                    <a:pt x="1114425" y="273653"/>
                  </a:cubicBezTo>
                  <a:moveTo>
                    <a:pt x="734663" y="22574"/>
                  </a:moveTo>
                  <a:lnTo>
                    <a:pt x="779907" y="191548"/>
                  </a:lnTo>
                  <a:cubicBezTo>
                    <a:pt x="782098" y="199930"/>
                    <a:pt x="792004" y="199739"/>
                    <a:pt x="793433" y="190595"/>
                  </a:cubicBezTo>
                  <a:lnTo>
                    <a:pt x="824675" y="95"/>
                  </a:lnTo>
                  <a:lnTo>
                    <a:pt x="923068" y="95"/>
                  </a:lnTo>
                  <a:lnTo>
                    <a:pt x="862013" y="271463"/>
                  </a:lnTo>
                  <a:cubicBezTo>
                    <a:pt x="858488" y="287274"/>
                    <a:pt x="847916" y="296037"/>
                    <a:pt x="826103" y="296037"/>
                  </a:cubicBezTo>
                  <a:lnTo>
                    <a:pt x="762857" y="296037"/>
                  </a:lnTo>
                  <a:cubicBezTo>
                    <a:pt x="739235" y="296037"/>
                    <a:pt x="728091" y="286512"/>
                    <a:pt x="724757" y="273653"/>
                  </a:cubicBezTo>
                  <a:lnTo>
                    <a:pt x="683990" y="124396"/>
                  </a:lnTo>
                  <a:lnTo>
                    <a:pt x="641890" y="273653"/>
                  </a:lnTo>
                  <a:cubicBezTo>
                    <a:pt x="638175" y="286893"/>
                    <a:pt x="627031" y="296037"/>
                    <a:pt x="603790" y="296037"/>
                  </a:cubicBezTo>
                  <a:lnTo>
                    <a:pt x="538925" y="296037"/>
                  </a:lnTo>
                  <a:cubicBezTo>
                    <a:pt x="517017" y="296037"/>
                    <a:pt x="505968" y="287274"/>
                    <a:pt x="502920" y="271463"/>
                  </a:cubicBezTo>
                  <a:lnTo>
                    <a:pt x="451104" y="0"/>
                  </a:lnTo>
                  <a:lnTo>
                    <a:pt x="551783" y="0"/>
                  </a:lnTo>
                  <a:lnTo>
                    <a:pt x="576834" y="190500"/>
                  </a:lnTo>
                  <a:cubicBezTo>
                    <a:pt x="576930" y="194286"/>
                    <a:pt x="580077" y="197278"/>
                    <a:pt x="583863" y="197182"/>
                  </a:cubicBezTo>
                  <a:cubicBezTo>
                    <a:pt x="587150" y="197099"/>
                    <a:pt x="589915" y="194695"/>
                    <a:pt x="590455" y="191452"/>
                  </a:cubicBezTo>
                  <a:lnTo>
                    <a:pt x="635222" y="22479"/>
                  </a:lnTo>
                  <a:cubicBezTo>
                    <a:pt x="638842" y="9239"/>
                    <a:pt x="650081" y="190"/>
                    <a:pt x="673322" y="190"/>
                  </a:cubicBezTo>
                  <a:lnTo>
                    <a:pt x="695992" y="190"/>
                  </a:lnTo>
                  <a:cubicBezTo>
                    <a:pt x="719614" y="190"/>
                    <a:pt x="730853" y="9715"/>
                    <a:pt x="734092" y="22479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 48">
              <a:extLst>
                <a:ext uri="{FF2B5EF4-FFF2-40B4-BE49-F238E27FC236}">
                  <a16:creationId xmlns="" xmlns:a16="http://schemas.microsoft.com/office/drawing/2014/main" id="{A2CE778E-3525-044A-BD93-49B000474D5C}"/>
                </a:ext>
              </a:extLst>
            </p:cNvPr>
            <p:cNvSpPr/>
            <p:nvPr/>
          </p:nvSpPr>
          <p:spPr>
            <a:xfrm>
              <a:off x="9860974" y="2653852"/>
              <a:ext cx="85725" cy="85725"/>
            </a:xfrm>
            <a:custGeom>
              <a:avLst/>
              <a:gdLst>
                <a:gd name="connsiteX0" fmla="*/ 17626 w 85725"/>
                <a:gd name="connsiteY0" fmla="*/ 4 h 85725"/>
                <a:gd name="connsiteX1" fmla="*/ 4 w 85725"/>
                <a:gd name="connsiteY1" fmla="*/ 16855 h 85725"/>
                <a:gd name="connsiteX2" fmla="*/ 4 w 85725"/>
                <a:gd name="connsiteY2" fmla="*/ 17626 h 85725"/>
                <a:gd name="connsiteX3" fmla="*/ 5 w 85725"/>
                <a:gd name="connsiteY3" fmla="*/ 68584 h 85725"/>
                <a:gd name="connsiteX4" fmla="*/ 16855 w 85725"/>
                <a:gd name="connsiteY4" fmla="*/ 86206 h 85725"/>
                <a:gd name="connsiteX5" fmla="*/ 17626 w 85725"/>
                <a:gd name="connsiteY5" fmla="*/ 86206 h 85725"/>
                <a:gd name="connsiteX6" fmla="*/ 68680 w 85725"/>
                <a:gd name="connsiteY6" fmla="*/ 86206 h 85725"/>
                <a:gd name="connsiteX7" fmla="*/ 86301 w 85725"/>
                <a:gd name="connsiteY7" fmla="*/ 69161 h 85725"/>
                <a:gd name="connsiteX8" fmla="*/ 86301 w 85725"/>
                <a:gd name="connsiteY8" fmla="*/ 68584 h 85725"/>
                <a:gd name="connsiteX9" fmla="*/ 86301 w 85725"/>
                <a:gd name="connsiteY9" fmla="*/ 17435 h 85725"/>
                <a:gd name="connsiteX10" fmla="*/ 69257 w 85725"/>
                <a:gd name="connsiteY10" fmla="*/ 1 h 85725"/>
                <a:gd name="connsiteX11" fmla="*/ 68680 w 85725"/>
                <a:gd name="connsiteY11" fmla="*/ 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17626" y="4"/>
                  </a:moveTo>
                  <a:cubicBezTo>
                    <a:pt x="8106" y="-208"/>
                    <a:pt x="217" y="7336"/>
                    <a:pt x="4" y="16855"/>
                  </a:cubicBezTo>
                  <a:cubicBezTo>
                    <a:pt x="-1" y="17112"/>
                    <a:pt x="-1" y="17369"/>
                    <a:pt x="4" y="17626"/>
                  </a:cubicBezTo>
                  <a:lnTo>
                    <a:pt x="5" y="68584"/>
                  </a:lnTo>
                  <a:cubicBezTo>
                    <a:pt x="-208" y="78103"/>
                    <a:pt x="7336" y="85993"/>
                    <a:pt x="16855" y="86206"/>
                  </a:cubicBezTo>
                  <a:cubicBezTo>
                    <a:pt x="17112" y="86211"/>
                    <a:pt x="17369" y="86211"/>
                    <a:pt x="17626" y="86206"/>
                  </a:cubicBezTo>
                  <a:lnTo>
                    <a:pt x="68680" y="86206"/>
                  </a:lnTo>
                  <a:cubicBezTo>
                    <a:pt x="78252" y="86365"/>
                    <a:pt x="86142" y="78734"/>
                    <a:pt x="86301" y="69161"/>
                  </a:cubicBezTo>
                  <a:cubicBezTo>
                    <a:pt x="86304" y="68969"/>
                    <a:pt x="86304" y="68777"/>
                    <a:pt x="86301" y="68584"/>
                  </a:cubicBezTo>
                  <a:lnTo>
                    <a:pt x="86301" y="17435"/>
                  </a:lnTo>
                  <a:cubicBezTo>
                    <a:pt x="86409" y="7914"/>
                    <a:pt x="78777" y="109"/>
                    <a:pt x="69257" y="1"/>
                  </a:cubicBezTo>
                  <a:cubicBezTo>
                    <a:pt x="69064" y="-1"/>
                    <a:pt x="68872" y="0"/>
                    <a:pt x="68680" y="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 49">
              <a:extLst>
                <a:ext uri="{FF2B5EF4-FFF2-40B4-BE49-F238E27FC236}">
                  <a16:creationId xmlns="" xmlns:a16="http://schemas.microsoft.com/office/drawing/2014/main" id="{0A210A5A-30CC-6C4F-8844-49F3A055C876}"/>
                </a:ext>
              </a:extLst>
            </p:cNvPr>
            <p:cNvSpPr/>
            <p:nvPr/>
          </p:nvSpPr>
          <p:spPr>
            <a:xfrm>
              <a:off x="9947370" y="2518697"/>
              <a:ext cx="114300" cy="114300"/>
            </a:xfrm>
            <a:custGeom>
              <a:avLst/>
              <a:gdLst>
                <a:gd name="connsiteX0" fmla="*/ 35338 w 114300"/>
                <a:gd name="connsiteY0" fmla="*/ 0 h 114300"/>
                <a:gd name="connsiteX1" fmla="*/ 0 w 114300"/>
                <a:gd name="connsiteY1" fmla="*/ 35433 h 114300"/>
                <a:gd name="connsiteX2" fmla="*/ 0 w 114300"/>
                <a:gd name="connsiteY2" fmla="*/ 86011 h 114300"/>
                <a:gd name="connsiteX3" fmla="*/ 35338 w 114300"/>
                <a:gd name="connsiteY3" fmla="*/ 121348 h 114300"/>
                <a:gd name="connsiteX4" fmla="*/ 85630 w 114300"/>
                <a:gd name="connsiteY4" fmla="*/ 121348 h 114300"/>
                <a:gd name="connsiteX5" fmla="*/ 121063 w 114300"/>
                <a:gd name="connsiteY5" fmla="*/ 86011 h 114300"/>
                <a:gd name="connsiteX6" fmla="*/ 121063 w 114300"/>
                <a:gd name="connsiteY6" fmla="*/ 35433 h 114300"/>
                <a:gd name="connsiteX7" fmla="*/ 85630 w 114300"/>
                <a:gd name="connsiteY7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14300">
                  <a:moveTo>
                    <a:pt x="35338" y="0"/>
                  </a:moveTo>
                  <a:cubicBezTo>
                    <a:pt x="35338" y="0"/>
                    <a:pt x="0" y="0"/>
                    <a:pt x="0" y="35433"/>
                  </a:cubicBezTo>
                  <a:lnTo>
                    <a:pt x="0" y="86011"/>
                  </a:lnTo>
                  <a:cubicBezTo>
                    <a:pt x="0" y="86011"/>
                    <a:pt x="0" y="121348"/>
                    <a:pt x="35338" y="121348"/>
                  </a:cubicBezTo>
                  <a:lnTo>
                    <a:pt x="85630" y="121348"/>
                  </a:lnTo>
                  <a:cubicBezTo>
                    <a:pt x="85630" y="121348"/>
                    <a:pt x="121063" y="121348"/>
                    <a:pt x="121063" y="86011"/>
                  </a:cubicBezTo>
                  <a:lnTo>
                    <a:pt x="121063" y="35433"/>
                  </a:lnTo>
                  <a:cubicBezTo>
                    <a:pt x="121063" y="35433"/>
                    <a:pt x="121063" y="0"/>
                    <a:pt x="8563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 50">
              <a:extLst>
                <a:ext uri="{FF2B5EF4-FFF2-40B4-BE49-F238E27FC236}">
                  <a16:creationId xmlns="" xmlns:a16="http://schemas.microsoft.com/office/drawing/2014/main" id="{7E5CAF9A-0368-8949-8C8C-EE91B8AA4979}"/>
                </a:ext>
              </a:extLst>
            </p:cNvPr>
            <p:cNvSpPr/>
            <p:nvPr/>
          </p:nvSpPr>
          <p:spPr>
            <a:xfrm>
              <a:off x="9767348" y="2336007"/>
              <a:ext cx="171450" cy="171450"/>
            </a:xfrm>
            <a:custGeom>
              <a:avLst/>
              <a:gdLst>
                <a:gd name="connsiteX0" fmla="*/ 53150 w 171450"/>
                <a:gd name="connsiteY0" fmla="*/ 0 h 171450"/>
                <a:gd name="connsiteX1" fmla="*/ 0 w 171450"/>
                <a:gd name="connsiteY1" fmla="*/ 53054 h 171450"/>
                <a:gd name="connsiteX2" fmla="*/ 0 w 171450"/>
                <a:gd name="connsiteY2" fmla="*/ 127349 h 171450"/>
                <a:gd name="connsiteX3" fmla="*/ 53150 w 171450"/>
                <a:gd name="connsiteY3" fmla="*/ 180404 h 171450"/>
                <a:gd name="connsiteX4" fmla="*/ 126873 w 171450"/>
                <a:gd name="connsiteY4" fmla="*/ 180404 h 171450"/>
                <a:gd name="connsiteX5" fmla="*/ 179927 w 171450"/>
                <a:gd name="connsiteY5" fmla="*/ 127349 h 171450"/>
                <a:gd name="connsiteX6" fmla="*/ 179927 w 171450"/>
                <a:gd name="connsiteY6" fmla="*/ 53054 h 171450"/>
                <a:gd name="connsiteX7" fmla="*/ 126778 w 171450"/>
                <a:gd name="connsiteY7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71450">
                  <a:moveTo>
                    <a:pt x="53150" y="0"/>
                  </a:moveTo>
                  <a:cubicBezTo>
                    <a:pt x="53150" y="0"/>
                    <a:pt x="0" y="0"/>
                    <a:pt x="0" y="53054"/>
                  </a:cubicBezTo>
                  <a:lnTo>
                    <a:pt x="0" y="127349"/>
                  </a:lnTo>
                  <a:cubicBezTo>
                    <a:pt x="0" y="127349"/>
                    <a:pt x="0" y="180404"/>
                    <a:pt x="53150" y="180404"/>
                  </a:cubicBezTo>
                  <a:lnTo>
                    <a:pt x="126873" y="180404"/>
                  </a:lnTo>
                  <a:cubicBezTo>
                    <a:pt x="126873" y="180404"/>
                    <a:pt x="179927" y="179927"/>
                    <a:pt x="179927" y="127349"/>
                  </a:cubicBezTo>
                  <a:lnTo>
                    <a:pt x="179927" y="53054"/>
                  </a:lnTo>
                  <a:cubicBezTo>
                    <a:pt x="179927" y="53054"/>
                    <a:pt x="179927" y="0"/>
                    <a:pt x="126778" y="0"/>
                  </a:cubicBezTo>
                  <a:close/>
                </a:path>
              </a:pathLst>
            </a:custGeom>
            <a:solidFill>
              <a:srgbClr val="0195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82" name="Textplatzhalter 5">
            <a:extLst>
              <a:ext uri="{FF2B5EF4-FFF2-40B4-BE49-F238E27FC236}">
                <a16:creationId xmlns="" xmlns:a16="http://schemas.microsoft.com/office/drawing/2014/main" id="{44AA958A-52CE-534C-9DDE-025BE75F5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050" y="287002"/>
            <a:ext cx="7200000" cy="180000"/>
          </a:xfrm>
        </p:spPr>
        <p:txBody>
          <a:bodyPr anchor="t" anchorCtr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3874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s large +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47">
            <a:extLst>
              <a:ext uri="{FF2B5EF4-FFF2-40B4-BE49-F238E27FC236}">
                <a16:creationId xmlns="" xmlns:a16="http://schemas.microsoft.com/office/drawing/2014/main" id="{2F9F812A-5A53-4046-BC96-1E46FF54BEA5}"/>
              </a:ext>
            </a:extLst>
          </p:cNvPr>
          <p:cNvSpPr/>
          <p:nvPr userDrawn="1"/>
        </p:nvSpPr>
        <p:spPr>
          <a:xfrm>
            <a:off x="0" y="6354000"/>
            <a:ext cx="12193200" cy="504000"/>
          </a:xfrm>
          <a:prstGeom prst="rect">
            <a:avLst/>
          </a:prstGeom>
          <a:gradFill>
            <a:gsLst>
              <a:gs pos="100000">
                <a:srgbClr val="013C62"/>
              </a:gs>
              <a:gs pos="0">
                <a:srgbClr val="001E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4">
            <a:extLst>
              <a:ext uri="{FF2B5EF4-FFF2-40B4-BE49-F238E27FC236}">
                <a16:creationId xmlns="" xmlns:a16="http://schemas.microsoft.com/office/drawing/2014/main" id="{A5645065-1DEE-CA4B-95E6-309649696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050" y="6480000"/>
            <a:ext cx="4768849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="" xmlns:a16="http://schemas.microsoft.com/office/drawing/2014/main" id="{DE7B6F92-5F7F-C94B-ABE7-67D89CC5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1138" y="6480000"/>
            <a:ext cx="360000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EB8F774-FEC3-B546-B4C2-A94AAAB8FF6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="" xmlns:a16="http://schemas.microsoft.com/office/drawing/2014/main" id="{DD2309E7-F757-A34F-8917-09793DC29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1" y="616838"/>
            <a:ext cx="9545216" cy="865887"/>
          </a:xfrm>
        </p:spPr>
        <p:txBody>
          <a:bodyPr anchor="t" anchorCtr="0"/>
          <a:lstStyle>
            <a:lvl1pPr>
              <a:lnSpc>
                <a:spcPct val="90000"/>
              </a:lnSpc>
              <a:defRPr sz="2600" b="1"/>
            </a:lvl1pPr>
          </a:lstStyle>
          <a:p>
            <a:r>
              <a:rPr lang="de-DE" dirty="0"/>
              <a:t>Headline über maximal zwei Zeilen in Arial Fett 26 </a:t>
            </a:r>
            <a:r>
              <a:rPr lang="de-DE" dirty="0" err="1"/>
              <a:t>pt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44" name="Inhaltsplatzhalter 2">
            <a:extLst>
              <a:ext uri="{FF2B5EF4-FFF2-40B4-BE49-F238E27FC236}">
                <a16:creationId xmlns="" xmlns:a16="http://schemas.microsoft.com/office/drawing/2014/main" id="{C4D033E5-EEF9-D04E-88C7-241705D14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0" y="1482724"/>
            <a:ext cx="5472000" cy="4680000"/>
          </a:xfrm>
          <a:prstGeom prst="rect">
            <a:avLst/>
          </a:prstGeom>
        </p:spPr>
        <p:txBody>
          <a:bodyPr/>
          <a:lstStyle>
            <a:lvl1pPr>
              <a:lnSpc>
                <a:spcPct val="103000"/>
              </a:lnSpc>
              <a:defRPr b="0">
                <a:solidFill>
                  <a:schemeClr val="tx1">
                    <a:lumMod val="75000"/>
                  </a:schemeClr>
                </a:solidFill>
              </a:defRPr>
            </a:lvl1pPr>
            <a:lvl2pPr marL="18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36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54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72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5" name="Inhaltsplatzhalter 2">
            <a:extLst>
              <a:ext uri="{FF2B5EF4-FFF2-40B4-BE49-F238E27FC236}">
                <a16:creationId xmlns="" xmlns:a16="http://schemas.microsoft.com/office/drawing/2014/main" id="{AB6F3BAD-C8CD-7B48-B297-D4C12266428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7566" y="1482724"/>
            <a:ext cx="5472000" cy="4680000"/>
          </a:xfrm>
          <a:prstGeom prst="rect">
            <a:avLst/>
          </a:prstGeom>
        </p:spPr>
        <p:txBody>
          <a:bodyPr/>
          <a:lstStyle>
            <a:lvl1pPr>
              <a:lnSpc>
                <a:spcPct val="103000"/>
              </a:lnSpc>
              <a:defRPr b="0">
                <a:solidFill>
                  <a:schemeClr val="tx1">
                    <a:lumMod val="75000"/>
                  </a:schemeClr>
                </a:solidFill>
              </a:defRPr>
            </a:lvl1pPr>
            <a:lvl2pPr marL="18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36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54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72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grpSp>
        <p:nvGrpSpPr>
          <p:cNvPr id="49" name="Gruppieren 48">
            <a:extLst>
              <a:ext uri="{FF2B5EF4-FFF2-40B4-BE49-F238E27FC236}">
                <a16:creationId xmlns="" xmlns:a16="http://schemas.microsoft.com/office/drawing/2014/main" id="{3FF3DB02-0515-2F4A-A970-DCCFDB68089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56857" y="306416"/>
            <a:ext cx="1442113" cy="756000"/>
            <a:chOff x="8394700" y="2336007"/>
            <a:chExt cx="1666970" cy="873877"/>
          </a:xfrm>
        </p:grpSpPr>
        <p:grpSp>
          <p:nvGrpSpPr>
            <p:cNvPr id="50" name="Gruppieren 49">
              <a:extLst>
                <a:ext uri="{FF2B5EF4-FFF2-40B4-BE49-F238E27FC236}">
                  <a16:creationId xmlns="" xmlns:a16="http://schemas.microsoft.com/office/drawing/2014/main" id="{10CBAC70-E0CF-444F-8DAC-633BAA9F904F}"/>
                </a:ext>
              </a:extLst>
            </p:cNvPr>
            <p:cNvGrpSpPr/>
            <p:nvPr userDrawn="1"/>
          </p:nvGrpSpPr>
          <p:grpSpPr>
            <a:xfrm>
              <a:off x="8394700" y="3111986"/>
              <a:ext cx="1548575" cy="97898"/>
              <a:chOff x="8394700" y="3111986"/>
              <a:chExt cx="1548575" cy="97898"/>
            </a:xfrm>
          </p:grpSpPr>
          <p:sp>
            <p:nvSpPr>
              <p:cNvPr id="55" name="Freihandform 54">
                <a:extLst>
                  <a:ext uri="{FF2B5EF4-FFF2-40B4-BE49-F238E27FC236}">
                    <a16:creationId xmlns="" xmlns:a16="http://schemas.microsoft.com/office/drawing/2014/main" id="{9A4CC9FF-DDDE-8B48-85DC-DA0D13255B55}"/>
                  </a:ext>
                </a:extLst>
              </p:cNvPr>
              <p:cNvSpPr/>
              <p:nvPr/>
            </p:nvSpPr>
            <p:spPr>
              <a:xfrm>
                <a:off x="8394700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0 h 76200"/>
                  <a:gd name="connsiteX1" fmla="*/ 0 w 47625"/>
                  <a:gd name="connsiteY1" fmla="*/ 76581 h 76200"/>
                  <a:gd name="connsiteX2" fmla="*/ 49054 w 47625"/>
                  <a:gd name="connsiteY2" fmla="*/ 76581 h 76200"/>
                  <a:gd name="connsiteX3" fmla="*/ 49054 w 47625"/>
                  <a:gd name="connsiteY3" fmla="*/ 66199 h 76200"/>
                  <a:gd name="connsiteX4" fmla="*/ 11621 w 47625"/>
                  <a:gd name="connsiteY4" fmla="*/ 66199 h 76200"/>
                  <a:gd name="connsiteX5" fmla="*/ 11621 w 47625"/>
                  <a:gd name="connsiteY5" fmla="*/ 43148 h 76200"/>
                  <a:gd name="connsiteX6" fmla="*/ 43529 w 47625"/>
                  <a:gd name="connsiteY6" fmla="*/ 43148 h 76200"/>
                  <a:gd name="connsiteX7" fmla="*/ 43529 w 47625"/>
                  <a:gd name="connsiteY7" fmla="*/ 32766 h 76200"/>
                  <a:gd name="connsiteX8" fmla="*/ 11621 w 47625"/>
                  <a:gd name="connsiteY8" fmla="*/ 32766 h 76200"/>
                  <a:gd name="connsiteX9" fmla="*/ 11621 w 47625"/>
                  <a:gd name="connsiteY9" fmla="*/ 10382 h 76200"/>
                  <a:gd name="connsiteX10" fmla="*/ 49054 w 47625"/>
                  <a:gd name="connsiteY10" fmla="*/ 10382 h 76200"/>
                  <a:gd name="connsiteX11" fmla="*/ 49054 w 47625"/>
                  <a:gd name="connsiteY11" fmla="*/ 0 h 76200"/>
                  <a:gd name="connsiteX12" fmla="*/ 0 w 47625"/>
                  <a:gd name="connsiteY12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0"/>
                    </a:moveTo>
                    <a:lnTo>
                      <a:pt x="0" y="76581"/>
                    </a:lnTo>
                    <a:lnTo>
                      <a:pt x="49054" y="76581"/>
                    </a:lnTo>
                    <a:lnTo>
                      <a:pt x="49054" y="66199"/>
                    </a:lnTo>
                    <a:lnTo>
                      <a:pt x="11621" y="66199"/>
                    </a:lnTo>
                    <a:lnTo>
                      <a:pt x="11621" y="43148"/>
                    </a:lnTo>
                    <a:lnTo>
                      <a:pt x="43529" y="43148"/>
                    </a:lnTo>
                    <a:lnTo>
                      <a:pt x="43529" y="32766"/>
                    </a:lnTo>
                    <a:lnTo>
                      <a:pt x="11621" y="32766"/>
                    </a:lnTo>
                    <a:lnTo>
                      <a:pt x="11621" y="10382"/>
                    </a:lnTo>
                    <a:lnTo>
                      <a:pt x="49054" y="10382"/>
                    </a:lnTo>
                    <a:lnTo>
                      <a:pt x="490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" name="Freihandform 55">
                <a:extLst>
                  <a:ext uri="{FF2B5EF4-FFF2-40B4-BE49-F238E27FC236}">
                    <a16:creationId xmlns="" xmlns:a16="http://schemas.microsoft.com/office/drawing/2014/main" id="{8703717F-EF45-7248-9B54-19ED5E6501E4}"/>
                  </a:ext>
                </a:extLst>
              </p:cNvPr>
              <p:cNvSpPr/>
              <p:nvPr/>
            </p:nvSpPr>
            <p:spPr>
              <a:xfrm>
                <a:off x="8458041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2 w 38100"/>
                  <a:gd name="connsiteY2" fmla="*/ 9924 h 47625"/>
                  <a:gd name="connsiteX3" fmla="*/ 22384 w 38100"/>
                  <a:gd name="connsiteY3" fmla="*/ 9820 h 47625"/>
                  <a:gd name="connsiteX4" fmla="*/ 10990 w 38100"/>
                  <a:gd name="connsiteY4" fmla="*/ 20116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196 w 38100"/>
                  <a:gd name="connsiteY13" fmla="*/ 20298 h 47625"/>
                  <a:gd name="connsiteX14" fmla="*/ 44196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88" y="16140"/>
                      <a:pt x="30090" y="10770"/>
                      <a:pt x="24312" y="9924"/>
                    </a:cubicBezTo>
                    <a:cubicBezTo>
                      <a:pt x="23674" y="9831"/>
                      <a:pt x="23028" y="9796"/>
                      <a:pt x="22384" y="9820"/>
                    </a:cubicBezTo>
                    <a:cubicBezTo>
                      <a:pt x="16394" y="9517"/>
                      <a:pt x="11293" y="14127"/>
                      <a:pt x="10990" y="20116"/>
                    </a:cubicBezTo>
                    <a:cubicBezTo>
                      <a:pt x="10960" y="20717"/>
                      <a:pt x="10980" y="21319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10" y="2060"/>
                      <a:pt x="19825" y="-163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667" y="9074"/>
                      <a:pt x="44640" y="14648"/>
                      <a:pt x="44196" y="20298"/>
                    </a:cubicBezTo>
                    <a:lnTo>
                      <a:pt x="44196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" name="Freihandform 56">
                <a:extLst>
                  <a:ext uri="{FF2B5EF4-FFF2-40B4-BE49-F238E27FC236}">
                    <a16:creationId xmlns="" xmlns:a16="http://schemas.microsoft.com/office/drawing/2014/main" id="{A36DFED2-9688-844C-B25A-049C52BFD411}"/>
                  </a:ext>
                </a:extLst>
              </p:cNvPr>
              <p:cNvSpPr/>
              <p:nvPr/>
            </p:nvSpPr>
            <p:spPr>
              <a:xfrm>
                <a:off x="851557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287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9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55" y="8961"/>
                      <a:pt x="14138" y="11688"/>
                      <a:pt x="12287" y="16002"/>
                    </a:cubicBezTo>
                    <a:cubicBezTo>
                      <a:pt x="11231" y="18331"/>
                      <a:pt x="10741" y="20877"/>
                      <a:pt x="10858" y="23431"/>
                    </a:cubicBezTo>
                    <a:lnTo>
                      <a:pt x="35433" y="23431"/>
                    </a:lnTo>
                    <a:cubicBezTo>
                      <a:pt x="35473" y="20873"/>
                      <a:pt x="34953" y="18338"/>
                      <a:pt x="33909" y="16002"/>
                    </a:cubicBezTo>
                    <a:moveTo>
                      <a:pt x="10859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826" y="53156"/>
                      <a:pt x="32321" y="56312"/>
                      <a:pt x="24575" y="55912"/>
                    </a:cubicBezTo>
                    <a:cubicBezTo>
                      <a:pt x="10859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" name="Freihandform 57">
                <a:extLst>
                  <a:ext uri="{FF2B5EF4-FFF2-40B4-BE49-F238E27FC236}">
                    <a16:creationId xmlns="" xmlns:a16="http://schemas.microsoft.com/office/drawing/2014/main" id="{4B95BA95-7F66-B948-9CC0-F4888F80A77A}"/>
                  </a:ext>
                </a:extLst>
              </p:cNvPr>
              <p:cNvSpPr/>
              <p:nvPr/>
            </p:nvSpPr>
            <p:spPr>
              <a:xfrm>
                <a:off x="8576342" y="3133985"/>
                <a:ext cx="38100" cy="47625"/>
              </a:xfrm>
              <a:custGeom>
                <a:avLst/>
                <a:gdLst>
                  <a:gd name="connsiteX0" fmla="*/ 30004 w 38100"/>
                  <a:gd name="connsiteY0" fmla="*/ 13456 h 47625"/>
                  <a:gd name="connsiteX1" fmla="*/ 21812 w 38100"/>
                  <a:gd name="connsiteY1" fmla="*/ 9837 h 47625"/>
                  <a:gd name="connsiteX2" fmla="*/ 10907 w 38100"/>
                  <a:gd name="connsiteY2" fmla="*/ 21215 h 47625"/>
                  <a:gd name="connsiteX3" fmla="*/ 10954 w 38100"/>
                  <a:gd name="connsiteY3" fmla="*/ 22029 h 47625"/>
                  <a:gd name="connsiteX4" fmla="*/ 10954 w 38100"/>
                  <a:gd name="connsiteY4" fmla="*/ 55176 h 47625"/>
                  <a:gd name="connsiteX5" fmla="*/ 0 w 38100"/>
                  <a:gd name="connsiteY5" fmla="*/ 55176 h 47625"/>
                  <a:gd name="connsiteX6" fmla="*/ 0 w 38100"/>
                  <a:gd name="connsiteY6" fmla="*/ 598 h 47625"/>
                  <a:gd name="connsiteX7" fmla="*/ 10763 w 38100"/>
                  <a:gd name="connsiteY7" fmla="*/ 598 h 47625"/>
                  <a:gd name="connsiteX8" fmla="*/ 10763 w 38100"/>
                  <a:gd name="connsiteY8" fmla="*/ 6598 h 47625"/>
                  <a:gd name="connsiteX9" fmla="*/ 25337 w 38100"/>
                  <a:gd name="connsiteY9" fmla="*/ 26 h 47625"/>
                  <a:gd name="connsiteX10" fmla="*/ 38291 w 38100"/>
                  <a:gd name="connsiteY10" fmla="*/ 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04" y="13456"/>
                    </a:moveTo>
                    <a:cubicBezTo>
                      <a:pt x="27987" y="11039"/>
                      <a:pt x="24958" y="9700"/>
                      <a:pt x="21812" y="9837"/>
                    </a:cubicBezTo>
                    <a:cubicBezTo>
                      <a:pt x="15659" y="9967"/>
                      <a:pt x="10776" y="15061"/>
                      <a:pt x="10907" y="21215"/>
                    </a:cubicBezTo>
                    <a:cubicBezTo>
                      <a:pt x="10912" y="21487"/>
                      <a:pt x="10928" y="21758"/>
                      <a:pt x="10954" y="22029"/>
                    </a:cubicBezTo>
                    <a:lnTo>
                      <a:pt x="10954" y="55176"/>
                    </a:lnTo>
                    <a:lnTo>
                      <a:pt x="0" y="55176"/>
                    </a:lnTo>
                    <a:lnTo>
                      <a:pt x="0" y="598"/>
                    </a:lnTo>
                    <a:lnTo>
                      <a:pt x="10763" y="598"/>
                    </a:lnTo>
                    <a:lnTo>
                      <a:pt x="10763" y="6598"/>
                    </a:lnTo>
                    <a:cubicBezTo>
                      <a:pt x="14329" y="2252"/>
                      <a:pt x="19719" y="-179"/>
                      <a:pt x="25337" y="26"/>
                    </a:cubicBezTo>
                    <a:cubicBezTo>
                      <a:pt x="30201" y="-247"/>
                      <a:pt x="34938" y="1634"/>
                      <a:pt x="38291" y="517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" name="Freihandform 58">
                <a:extLst>
                  <a:ext uri="{FF2B5EF4-FFF2-40B4-BE49-F238E27FC236}">
                    <a16:creationId xmlns="" xmlns:a16="http://schemas.microsoft.com/office/drawing/2014/main" id="{BEBA6C75-B428-734F-84CB-9699174F60FB}"/>
                  </a:ext>
                </a:extLst>
              </p:cNvPr>
              <p:cNvSpPr/>
              <p:nvPr/>
            </p:nvSpPr>
            <p:spPr>
              <a:xfrm>
                <a:off x="8620345" y="3133684"/>
                <a:ext cx="38100" cy="76200"/>
              </a:xfrm>
              <a:custGeom>
                <a:avLst/>
                <a:gdLst>
                  <a:gd name="connsiteX0" fmla="*/ 22005 w 38100"/>
                  <a:gd name="connsiteY0" fmla="*/ 10139 h 76200"/>
                  <a:gd name="connsiteX1" fmla="*/ 10765 w 38100"/>
                  <a:gd name="connsiteY1" fmla="*/ 27189 h 76200"/>
                  <a:gd name="connsiteX2" fmla="*/ 22005 w 38100"/>
                  <a:gd name="connsiteY2" fmla="*/ 44048 h 76200"/>
                  <a:gd name="connsiteX3" fmla="*/ 33054 w 38100"/>
                  <a:gd name="connsiteY3" fmla="*/ 26903 h 76200"/>
                  <a:gd name="connsiteX4" fmla="*/ 22005 w 38100"/>
                  <a:gd name="connsiteY4" fmla="*/ 9853 h 76200"/>
                  <a:gd name="connsiteX5" fmla="*/ 20671 w 38100"/>
                  <a:gd name="connsiteY5" fmla="*/ 77957 h 76200"/>
                  <a:gd name="connsiteX6" fmla="*/ 1621 w 38100"/>
                  <a:gd name="connsiteY6" fmla="*/ 70718 h 76200"/>
                  <a:gd name="connsiteX7" fmla="*/ 8575 w 38100"/>
                  <a:gd name="connsiteY7" fmla="*/ 63764 h 76200"/>
                  <a:gd name="connsiteX8" fmla="*/ 20386 w 38100"/>
                  <a:gd name="connsiteY8" fmla="*/ 68622 h 76200"/>
                  <a:gd name="connsiteX9" fmla="*/ 33335 w 38100"/>
                  <a:gd name="connsiteY9" fmla="*/ 57035 h 76200"/>
                  <a:gd name="connsiteX10" fmla="*/ 33244 w 38100"/>
                  <a:gd name="connsiteY10" fmla="*/ 54716 h 76200"/>
                  <a:gd name="connsiteX11" fmla="*/ 33244 w 38100"/>
                  <a:gd name="connsiteY11" fmla="*/ 47667 h 76200"/>
                  <a:gd name="connsiteX12" fmla="*/ 19147 w 38100"/>
                  <a:gd name="connsiteY12" fmla="*/ 53954 h 76200"/>
                  <a:gd name="connsiteX13" fmla="*/ 6098 w 38100"/>
                  <a:gd name="connsiteY13" fmla="*/ 49096 h 76200"/>
                  <a:gd name="connsiteX14" fmla="*/ 6098 w 38100"/>
                  <a:gd name="connsiteY14" fmla="*/ 4709 h 76200"/>
                  <a:gd name="connsiteX15" fmla="*/ 19243 w 38100"/>
                  <a:gd name="connsiteY15" fmla="*/ 42 h 76200"/>
                  <a:gd name="connsiteX16" fmla="*/ 33625 w 38100"/>
                  <a:gd name="connsiteY16" fmla="*/ 6424 h 76200"/>
                  <a:gd name="connsiteX17" fmla="*/ 33625 w 38100"/>
                  <a:gd name="connsiteY17" fmla="*/ 614 h 76200"/>
                  <a:gd name="connsiteX18" fmla="*/ 44198 w 38100"/>
                  <a:gd name="connsiteY18" fmla="*/ 614 h 76200"/>
                  <a:gd name="connsiteX19" fmla="*/ 44198 w 38100"/>
                  <a:gd name="connsiteY19" fmla="*/ 54906 h 76200"/>
                  <a:gd name="connsiteX20" fmla="*/ 23515 w 38100"/>
                  <a:gd name="connsiteY20" fmla="*/ 77973 h 76200"/>
                  <a:gd name="connsiteX21" fmla="*/ 20862 w 38100"/>
                  <a:gd name="connsiteY21" fmla="*/ 7795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100" h="76200">
                    <a:moveTo>
                      <a:pt x="22005" y="10139"/>
                    </a:moveTo>
                    <a:cubicBezTo>
                      <a:pt x="12480" y="10139"/>
                      <a:pt x="10765" y="18616"/>
                      <a:pt x="10765" y="27189"/>
                    </a:cubicBezTo>
                    <a:cubicBezTo>
                      <a:pt x="10765" y="35761"/>
                      <a:pt x="12480" y="44048"/>
                      <a:pt x="22005" y="44048"/>
                    </a:cubicBezTo>
                    <a:cubicBezTo>
                      <a:pt x="31530" y="44048"/>
                      <a:pt x="33054" y="35570"/>
                      <a:pt x="33054" y="26903"/>
                    </a:cubicBezTo>
                    <a:cubicBezTo>
                      <a:pt x="33054" y="18235"/>
                      <a:pt x="31911" y="9853"/>
                      <a:pt x="22005" y="9853"/>
                    </a:cubicBezTo>
                    <a:moveTo>
                      <a:pt x="20671" y="77957"/>
                    </a:moveTo>
                    <a:cubicBezTo>
                      <a:pt x="13581" y="78365"/>
                      <a:pt x="6652" y="75732"/>
                      <a:pt x="1621" y="70718"/>
                    </a:cubicBezTo>
                    <a:lnTo>
                      <a:pt x="8575" y="63764"/>
                    </a:lnTo>
                    <a:cubicBezTo>
                      <a:pt x="11618" y="67024"/>
                      <a:pt x="15930" y="68797"/>
                      <a:pt x="20386" y="68622"/>
                    </a:cubicBezTo>
                    <a:cubicBezTo>
                      <a:pt x="27161" y="68998"/>
                      <a:pt x="32959" y="63811"/>
                      <a:pt x="33335" y="57035"/>
                    </a:cubicBezTo>
                    <a:cubicBezTo>
                      <a:pt x="33378" y="56261"/>
                      <a:pt x="33348" y="55484"/>
                      <a:pt x="33244" y="54716"/>
                    </a:cubicBezTo>
                    <a:lnTo>
                      <a:pt x="33244" y="47667"/>
                    </a:lnTo>
                    <a:cubicBezTo>
                      <a:pt x="29847" y="51930"/>
                      <a:pt x="24589" y="54275"/>
                      <a:pt x="19147" y="53954"/>
                    </a:cubicBezTo>
                    <a:cubicBezTo>
                      <a:pt x="14326" y="54129"/>
                      <a:pt x="9632" y="52382"/>
                      <a:pt x="6098" y="49096"/>
                    </a:cubicBezTo>
                    <a:cubicBezTo>
                      <a:pt x="-2033" y="35418"/>
                      <a:pt x="-2033" y="18388"/>
                      <a:pt x="6098" y="4709"/>
                    </a:cubicBezTo>
                    <a:cubicBezTo>
                      <a:pt x="9732" y="1548"/>
                      <a:pt x="14429" y="-120"/>
                      <a:pt x="19243" y="42"/>
                    </a:cubicBezTo>
                    <a:cubicBezTo>
                      <a:pt x="24799" y="-352"/>
                      <a:pt x="30189" y="2039"/>
                      <a:pt x="33625" y="6424"/>
                    </a:cubicBezTo>
                    <a:lnTo>
                      <a:pt x="33625" y="614"/>
                    </a:lnTo>
                    <a:lnTo>
                      <a:pt x="44198" y="614"/>
                    </a:lnTo>
                    <a:lnTo>
                      <a:pt x="44198" y="54906"/>
                    </a:lnTo>
                    <a:cubicBezTo>
                      <a:pt x="44856" y="66987"/>
                      <a:pt x="35596" y="77315"/>
                      <a:pt x="23515" y="77973"/>
                    </a:cubicBezTo>
                    <a:cubicBezTo>
                      <a:pt x="22631" y="78021"/>
                      <a:pt x="21745" y="78016"/>
                      <a:pt x="20862" y="7795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" name="Freihandform 59">
                <a:extLst>
                  <a:ext uri="{FF2B5EF4-FFF2-40B4-BE49-F238E27FC236}">
                    <a16:creationId xmlns="" xmlns:a16="http://schemas.microsoft.com/office/drawing/2014/main" id="{56473FEF-7DC6-224E-8025-659C5712F820}"/>
                  </a:ext>
                </a:extLst>
              </p:cNvPr>
              <p:cNvSpPr/>
              <p:nvPr/>
            </p:nvSpPr>
            <p:spPr>
              <a:xfrm>
                <a:off x="8676450" y="3134964"/>
                <a:ext cx="47625" cy="66675"/>
              </a:xfrm>
              <a:custGeom>
                <a:avLst/>
                <a:gdLst>
                  <a:gd name="connsiteX0" fmla="*/ 24955 w 47625"/>
                  <a:gd name="connsiteY0" fmla="*/ 65151 h 66675"/>
                  <a:gd name="connsiteX1" fmla="*/ 20955 w 47625"/>
                  <a:gd name="connsiteY1" fmla="*/ 71914 h 66675"/>
                  <a:gd name="connsiteX2" fmla="*/ 9811 w 47625"/>
                  <a:gd name="connsiteY2" fmla="*/ 75914 h 66675"/>
                  <a:gd name="connsiteX3" fmla="*/ 5429 w 47625"/>
                  <a:gd name="connsiteY3" fmla="*/ 75914 h 66675"/>
                  <a:gd name="connsiteX4" fmla="*/ 5429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149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955" y="65151"/>
                    </a:moveTo>
                    <a:cubicBezTo>
                      <a:pt x="24145" y="67676"/>
                      <a:pt x="22778" y="69987"/>
                      <a:pt x="20955" y="71914"/>
                    </a:cubicBezTo>
                    <a:cubicBezTo>
                      <a:pt x="17931" y="74695"/>
                      <a:pt x="13913" y="76137"/>
                      <a:pt x="9811" y="75914"/>
                    </a:cubicBezTo>
                    <a:lnTo>
                      <a:pt x="5429" y="75914"/>
                    </a:lnTo>
                    <a:lnTo>
                      <a:pt x="5429" y="66389"/>
                    </a:lnTo>
                    <a:lnTo>
                      <a:pt x="8192" y="66389"/>
                    </a:lnTo>
                    <a:cubicBezTo>
                      <a:pt x="12859" y="66389"/>
                      <a:pt x="14478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14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" name="Freihandform 60">
                <a:extLst>
                  <a:ext uri="{FF2B5EF4-FFF2-40B4-BE49-F238E27FC236}">
                    <a16:creationId xmlns="" xmlns:a16="http://schemas.microsoft.com/office/drawing/2014/main" id="{3C08BA35-0DED-2841-B1D9-CF8BB266C8B6}"/>
                  </a:ext>
                </a:extLst>
              </p:cNvPr>
              <p:cNvSpPr/>
              <p:nvPr/>
            </p:nvSpPr>
            <p:spPr>
              <a:xfrm>
                <a:off x="8730075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" name="Freihandform 61">
                <a:extLst>
                  <a:ext uri="{FF2B5EF4-FFF2-40B4-BE49-F238E27FC236}">
                    <a16:creationId xmlns="" xmlns:a16="http://schemas.microsoft.com/office/drawing/2014/main" id="{714A399B-C6B3-EF45-B1BB-6544BAB34E27}"/>
                  </a:ext>
                </a:extLst>
              </p:cNvPr>
              <p:cNvSpPr/>
              <p:nvPr/>
            </p:nvSpPr>
            <p:spPr>
              <a:xfrm>
                <a:off x="8787416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" name="Freihandform 62">
                <a:extLst>
                  <a:ext uri="{FF2B5EF4-FFF2-40B4-BE49-F238E27FC236}">
                    <a16:creationId xmlns="" xmlns:a16="http://schemas.microsoft.com/office/drawing/2014/main" id="{2CC588BE-07FB-5541-A629-522CC9BC426E}"/>
                  </a:ext>
                </a:extLst>
              </p:cNvPr>
              <p:cNvSpPr/>
              <p:nvPr/>
            </p:nvSpPr>
            <p:spPr>
              <a:xfrm>
                <a:off x="8846661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191 w 19050"/>
                  <a:gd name="connsiteY2" fmla="*/ 77175 h 76200"/>
                  <a:gd name="connsiteX3" fmla="*/ 6191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191 w 19050"/>
                  <a:gd name="connsiteY6" fmla="*/ 23549 h 76200"/>
                  <a:gd name="connsiteX7" fmla="*/ 6191 w 19050"/>
                  <a:gd name="connsiteY7" fmla="*/ 15167 h 76200"/>
                  <a:gd name="connsiteX8" fmla="*/ 19375 w 19050"/>
                  <a:gd name="connsiteY8" fmla="*/ 34 h 76200"/>
                  <a:gd name="connsiteX9" fmla="*/ 21146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191" y="77175"/>
                    </a:lnTo>
                    <a:lnTo>
                      <a:pt x="6191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191" y="23549"/>
                    </a:lnTo>
                    <a:lnTo>
                      <a:pt x="6191" y="15167"/>
                    </a:lnTo>
                    <a:cubicBezTo>
                      <a:pt x="5653" y="7347"/>
                      <a:pt x="11556" y="572"/>
                      <a:pt x="19375" y="34"/>
                    </a:cubicBezTo>
                    <a:cubicBezTo>
                      <a:pt x="19964" y="-7"/>
                      <a:pt x="20556" y="-11"/>
                      <a:pt x="21146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" name="Freihandform 63">
                <a:extLst>
                  <a:ext uri="{FF2B5EF4-FFF2-40B4-BE49-F238E27FC236}">
                    <a16:creationId xmlns="" xmlns:a16="http://schemas.microsoft.com/office/drawing/2014/main" id="{B336A54B-EFC9-9442-ADFF-92391DF35F49}"/>
                  </a:ext>
                </a:extLst>
              </p:cNvPr>
              <p:cNvSpPr/>
              <p:nvPr/>
            </p:nvSpPr>
            <p:spPr>
              <a:xfrm>
                <a:off x="8883047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287 w 19050"/>
                  <a:gd name="connsiteY2" fmla="*/ 77175 h 76200"/>
                  <a:gd name="connsiteX3" fmla="*/ 6287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287 w 19050"/>
                  <a:gd name="connsiteY6" fmla="*/ 23549 h 76200"/>
                  <a:gd name="connsiteX7" fmla="*/ 6287 w 19050"/>
                  <a:gd name="connsiteY7" fmla="*/ 15167 h 76200"/>
                  <a:gd name="connsiteX8" fmla="*/ 19470 w 19050"/>
                  <a:gd name="connsiteY8" fmla="*/ 34 h 76200"/>
                  <a:gd name="connsiteX9" fmla="*/ 21241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287" y="77175"/>
                    </a:lnTo>
                    <a:lnTo>
                      <a:pt x="6287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287" y="23549"/>
                    </a:lnTo>
                    <a:lnTo>
                      <a:pt x="6287" y="15167"/>
                    </a:lnTo>
                    <a:cubicBezTo>
                      <a:pt x="5748" y="7347"/>
                      <a:pt x="11651" y="572"/>
                      <a:pt x="19470" y="34"/>
                    </a:cubicBezTo>
                    <a:cubicBezTo>
                      <a:pt x="20060" y="-7"/>
                      <a:pt x="20651" y="-11"/>
                      <a:pt x="21241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" name="Freihandform 64">
                <a:extLst>
                  <a:ext uri="{FF2B5EF4-FFF2-40B4-BE49-F238E27FC236}">
                    <a16:creationId xmlns="" xmlns:a16="http://schemas.microsoft.com/office/drawing/2014/main" id="{100B6786-2B6B-9A4A-8E61-9299E2C9E621}"/>
                  </a:ext>
                </a:extLst>
              </p:cNvPr>
              <p:cNvSpPr/>
              <p:nvPr/>
            </p:nvSpPr>
            <p:spPr>
              <a:xfrm>
                <a:off x="8923623" y="3112199"/>
                <a:ext cx="9525" cy="76200"/>
              </a:xfrm>
              <a:custGeom>
                <a:avLst/>
                <a:gdLst>
                  <a:gd name="connsiteX0" fmla="*/ 381 w 9525"/>
                  <a:gd name="connsiteY0" fmla="*/ 22384 h 76200"/>
                  <a:gd name="connsiteX1" fmla="*/ 11335 w 9525"/>
                  <a:gd name="connsiteY1" fmla="*/ 22384 h 76200"/>
                  <a:gd name="connsiteX2" fmla="*/ 11335 w 9525"/>
                  <a:gd name="connsiteY2" fmla="*/ 76962 h 76200"/>
                  <a:gd name="connsiteX3" fmla="*/ 381 w 9525"/>
                  <a:gd name="connsiteY3" fmla="*/ 76962 h 76200"/>
                  <a:gd name="connsiteX4" fmla="*/ 381 w 9525"/>
                  <a:gd name="connsiteY4" fmla="*/ 0 h 76200"/>
                  <a:gd name="connsiteX5" fmla="*/ 12097 w 9525"/>
                  <a:gd name="connsiteY5" fmla="*/ 0 h 76200"/>
                  <a:gd name="connsiteX6" fmla="*/ 12097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381" y="22384"/>
                    </a:moveTo>
                    <a:lnTo>
                      <a:pt x="11335" y="22384"/>
                    </a:lnTo>
                    <a:lnTo>
                      <a:pt x="11335" y="76962"/>
                    </a:lnTo>
                    <a:lnTo>
                      <a:pt x="381" y="76962"/>
                    </a:lnTo>
                    <a:close/>
                    <a:moveTo>
                      <a:pt x="381" y="0"/>
                    </a:moveTo>
                    <a:lnTo>
                      <a:pt x="12097" y="0"/>
                    </a:lnTo>
                    <a:lnTo>
                      <a:pt x="12097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6" name="Freihandform 65">
                <a:extLst>
                  <a:ext uri="{FF2B5EF4-FFF2-40B4-BE49-F238E27FC236}">
                    <a16:creationId xmlns="" xmlns:a16="http://schemas.microsoft.com/office/drawing/2014/main" id="{863389D2-7672-B449-A813-E25628A20AB0}"/>
                  </a:ext>
                </a:extLst>
              </p:cNvPr>
              <p:cNvSpPr/>
              <p:nvPr/>
            </p:nvSpPr>
            <p:spPr>
              <a:xfrm>
                <a:off x="8941117" y="3133979"/>
                <a:ext cx="38100" cy="47625"/>
              </a:xfrm>
              <a:custGeom>
                <a:avLst/>
                <a:gdLst>
                  <a:gd name="connsiteX0" fmla="*/ 24384 w 38100"/>
                  <a:gd name="connsiteY0" fmla="*/ 55941 h 47625"/>
                  <a:gd name="connsiteX1" fmla="*/ 0 w 38100"/>
                  <a:gd name="connsiteY1" fmla="*/ 27938 h 47625"/>
                  <a:gd name="connsiteX2" fmla="*/ 24384 w 38100"/>
                  <a:gd name="connsiteY2" fmla="*/ 30 h 47625"/>
                  <a:gd name="connsiteX3" fmla="*/ 42386 w 38100"/>
                  <a:gd name="connsiteY3" fmla="*/ 7650 h 47625"/>
                  <a:gd name="connsiteX4" fmla="*/ 34766 w 38100"/>
                  <a:gd name="connsiteY4" fmla="*/ 14984 h 47625"/>
                  <a:gd name="connsiteX5" fmla="*/ 16451 w 38100"/>
                  <a:gd name="connsiteY5" fmla="*/ 12726 h 47625"/>
                  <a:gd name="connsiteX6" fmla="*/ 14192 w 38100"/>
                  <a:gd name="connsiteY6" fmla="*/ 14984 h 47625"/>
                  <a:gd name="connsiteX7" fmla="*/ 11049 w 38100"/>
                  <a:gd name="connsiteY7" fmla="*/ 28224 h 47625"/>
                  <a:gd name="connsiteX8" fmla="*/ 14192 w 38100"/>
                  <a:gd name="connsiteY8" fmla="*/ 41559 h 47625"/>
                  <a:gd name="connsiteX9" fmla="*/ 24384 w 38100"/>
                  <a:gd name="connsiteY9" fmla="*/ 46321 h 47625"/>
                  <a:gd name="connsiteX10" fmla="*/ 34766 w 38100"/>
                  <a:gd name="connsiteY10" fmla="*/ 41178 h 47625"/>
                  <a:gd name="connsiteX11" fmla="*/ 42386 w 38100"/>
                  <a:gd name="connsiteY11" fmla="*/ 48417 h 47625"/>
                  <a:gd name="connsiteX12" fmla="*/ 24384 w 38100"/>
                  <a:gd name="connsiteY12" fmla="*/ 5622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384" y="55941"/>
                    </a:moveTo>
                    <a:cubicBezTo>
                      <a:pt x="12097" y="55941"/>
                      <a:pt x="0" y="48321"/>
                      <a:pt x="0" y="27938"/>
                    </a:cubicBezTo>
                    <a:cubicBezTo>
                      <a:pt x="0" y="7554"/>
                      <a:pt x="12097" y="30"/>
                      <a:pt x="24384" y="30"/>
                    </a:cubicBezTo>
                    <a:cubicBezTo>
                      <a:pt x="31235" y="-323"/>
                      <a:pt x="37870" y="2485"/>
                      <a:pt x="42386" y="7650"/>
                    </a:cubicBezTo>
                    <a:lnTo>
                      <a:pt x="34766" y="14984"/>
                    </a:lnTo>
                    <a:cubicBezTo>
                      <a:pt x="30332" y="9303"/>
                      <a:pt x="22132" y="8292"/>
                      <a:pt x="16451" y="12726"/>
                    </a:cubicBezTo>
                    <a:cubicBezTo>
                      <a:pt x="15608" y="13383"/>
                      <a:pt x="14850" y="14142"/>
                      <a:pt x="14192" y="14984"/>
                    </a:cubicBezTo>
                    <a:cubicBezTo>
                      <a:pt x="11673" y="18913"/>
                      <a:pt x="10565" y="23582"/>
                      <a:pt x="11049" y="28224"/>
                    </a:cubicBezTo>
                    <a:cubicBezTo>
                      <a:pt x="10595" y="32894"/>
                      <a:pt x="11700" y="37583"/>
                      <a:pt x="14192" y="41559"/>
                    </a:cubicBezTo>
                    <a:cubicBezTo>
                      <a:pt x="16650" y="44662"/>
                      <a:pt x="20426" y="46427"/>
                      <a:pt x="24384" y="46321"/>
                    </a:cubicBezTo>
                    <a:cubicBezTo>
                      <a:pt x="28479" y="46415"/>
                      <a:pt x="32360" y="44492"/>
                      <a:pt x="34766" y="41178"/>
                    </a:cubicBezTo>
                    <a:lnTo>
                      <a:pt x="42386" y="48417"/>
                    </a:lnTo>
                    <a:cubicBezTo>
                      <a:pt x="37890" y="53629"/>
                      <a:pt x="31262" y="56504"/>
                      <a:pt x="24384" y="5622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" name="Freihandform 66">
                <a:extLst>
                  <a:ext uri="{FF2B5EF4-FFF2-40B4-BE49-F238E27FC236}">
                    <a16:creationId xmlns="" xmlns:a16="http://schemas.microsoft.com/office/drawing/2014/main" id="{A2CE7C9B-5290-C84E-8EA0-19F0BCD74D97}"/>
                  </a:ext>
                </a:extLst>
              </p:cNvPr>
              <p:cNvSpPr/>
              <p:nvPr/>
            </p:nvSpPr>
            <p:spPr>
              <a:xfrm>
                <a:off x="9004300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0954 w 9525"/>
                  <a:gd name="connsiteY1" fmla="*/ 22384 h 76200"/>
                  <a:gd name="connsiteX2" fmla="*/ 10954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0954" y="22384"/>
                    </a:lnTo>
                    <a:lnTo>
                      <a:pt x="10954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 67">
                <a:extLst>
                  <a:ext uri="{FF2B5EF4-FFF2-40B4-BE49-F238E27FC236}">
                    <a16:creationId xmlns="" xmlns:a16="http://schemas.microsoft.com/office/drawing/2014/main" id="{0930B50C-1081-464A-AD78-834185EF3417}"/>
                  </a:ext>
                </a:extLst>
              </p:cNvPr>
              <p:cNvSpPr/>
              <p:nvPr/>
            </p:nvSpPr>
            <p:spPr>
              <a:xfrm>
                <a:off x="902992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192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479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36" y="8975"/>
                      <a:pt x="14098" y="11691"/>
                      <a:pt x="12192" y="16002"/>
                    </a:cubicBezTo>
                    <a:cubicBezTo>
                      <a:pt x="11213" y="18352"/>
                      <a:pt x="10758" y="20887"/>
                      <a:pt x="10858" y="23431"/>
                    </a:cubicBezTo>
                    <a:lnTo>
                      <a:pt x="35433" y="23431"/>
                    </a:lnTo>
                    <a:cubicBezTo>
                      <a:pt x="35428" y="20878"/>
                      <a:pt x="34910" y="18351"/>
                      <a:pt x="33909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788" y="53159"/>
                      <a:pt x="32253" y="56313"/>
                      <a:pt x="24479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" name="Freihandform 68">
                <a:extLst>
                  <a:ext uri="{FF2B5EF4-FFF2-40B4-BE49-F238E27FC236}">
                    <a16:creationId xmlns="" xmlns:a16="http://schemas.microsoft.com/office/drawing/2014/main" id="{4097B474-418C-334B-A2C9-412910321CC7}"/>
                  </a:ext>
                </a:extLst>
              </p:cNvPr>
              <p:cNvSpPr/>
              <p:nvPr/>
            </p:nvSpPr>
            <p:spPr>
              <a:xfrm>
                <a:off x="9090692" y="3134002"/>
                <a:ext cx="38100" cy="47625"/>
              </a:xfrm>
              <a:custGeom>
                <a:avLst/>
                <a:gdLst>
                  <a:gd name="connsiteX0" fmla="*/ 33338 w 38100"/>
                  <a:gd name="connsiteY0" fmla="*/ 55159 h 47625"/>
                  <a:gd name="connsiteX1" fmla="*/ 33338 w 38100"/>
                  <a:gd name="connsiteY1" fmla="*/ 21917 h 47625"/>
                  <a:gd name="connsiteX2" fmla="*/ 24418 w 38100"/>
                  <a:gd name="connsiteY2" fmla="*/ 9917 h 47625"/>
                  <a:gd name="connsiteX3" fmla="*/ 22288 w 38100"/>
                  <a:gd name="connsiteY3" fmla="*/ 9820 h 47625"/>
                  <a:gd name="connsiteX4" fmla="*/ 10979 w 38100"/>
                  <a:gd name="connsiteY4" fmla="*/ 20008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858 w 38100"/>
                  <a:gd name="connsiteY9" fmla="*/ 581 h 47625"/>
                  <a:gd name="connsiteX10" fmla="*/ 10858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59"/>
                    </a:moveTo>
                    <a:lnTo>
                      <a:pt x="33338" y="21917"/>
                    </a:lnTo>
                    <a:cubicBezTo>
                      <a:pt x="34188" y="16140"/>
                      <a:pt x="30195" y="10768"/>
                      <a:pt x="24418" y="9917"/>
                    </a:cubicBezTo>
                    <a:cubicBezTo>
                      <a:pt x="23713" y="9813"/>
                      <a:pt x="23000" y="9781"/>
                      <a:pt x="22288" y="9820"/>
                    </a:cubicBezTo>
                    <a:cubicBezTo>
                      <a:pt x="16352" y="9510"/>
                      <a:pt x="11289" y="14072"/>
                      <a:pt x="10979" y="20008"/>
                    </a:cubicBezTo>
                    <a:cubicBezTo>
                      <a:pt x="10946" y="20645"/>
                      <a:pt x="10969" y="21284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858" y="581"/>
                    </a:lnTo>
                    <a:lnTo>
                      <a:pt x="10858" y="6106"/>
                    </a:lnTo>
                    <a:cubicBezTo>
                      <a:pt x="14583" y="2086"/>
                      <a:pt x="19858" y="-135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34" y="9038"/>
                      <a:pt x="44748" y="14629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" name="Freihandform 69">
                <a:extLst>
                  <a:ext uri="{FF2B5EF4-FFF2-40B4-BE49-F238E27FC236}">
                    <a16:creationId xmlns="" xmlns:a16="http://schemas.microsoft.com/office/drawing/2014/main" id="{55DC57E5-A4AF-1244-8AB5-FBC625073D86}"/>
                  </a:ext>
                </a:extLst>
              </p:cNvPr>
              <p:cNvSpPr/>
              <p:nvPr/>
            </p:nvSpPr>
            <p:spPr>
              <a:xfrm>
                <a:off x="9148032" y="3133980"/>
                <a:ext cx="38100" cy="47625"/>
              </a:xfrm>
              <a:custGeom>
                <a:avLst/>
                <a:gdLst>
                  <a:gd name="connsiteX0" fmla="*/ 24289 w 38100"/>
                  <a:gd name="connsiteY0" fmla="*/ 55944 h 47625"/>
                  <a:gd name="connsiteX1" fmla="*/ 0 w 38100"/>
                  <a:gd name="connsiteY1" fmla="*/ 27940 h 47625"/>
                  <a:gd name="connsiteX2" fmla="*/ 24289 w 38100"/>
                  <a:gd name="connsiteY2" fmla="*/ 32 h 47625"/>
                  <a:gd name="connsiteX3" fmla="*/ 42291 w 38100"/>
                  <a:gd name="connsiteY3" fmla="*/ 7652 h 47625"/>
                  <a:gd name="connsiteX4" fmla="*/ 34766 w 38100"/>
                  <a:gd name="connsiteY4" fmla="*/ 14986 h 47625"/>
                  <a:gd name="connsiteX5" fmla="*/ 24289 w 38100"/>
                  <a:gd name="connsiteY5" fmla="*/ 9843 h 47625"/>
                  <a:gd name="connsiteX6" fmla="*/ 14192 w 38100"/>
                  <a:gd name="connsiteY6" fmla="*/ 14701 h 47625"/>
                  <a:gd name="connsiteX7" fmla="*/ 10954 w 38100"/>
                  <a:gd name="connsiteY7" fmla="*/ 27940 h 47625"/>
                  <a:gd name="connsiteX8" fmla="*/ 14192 w 38100"/>
                  <a:gd name="connsiteY8" fmla="*/ 41275 h 47625"/>
                  <a:gd name="connsiteX9" fmla="*/ 24289 w 38100"/>
                  <a:gd name="connsiteY9" fmla="*/ 46038 h 47625"/>
                  <a:gd name="connsiteX10" fmla="*/ 34766 w 38100"/>
                  <a:gd name="connsiteY10" fmla="*/ 40894 h 47625"/>
                  <a:gd name="connsiteX11" fmla="*/ 42291 w 38100"/>
                  <a:gd name="connsiteY11" fmla="*/ 48133 h 47625"/>
                  <a:gd name="connsiteX12" fmla="*/ 24289 w 38100"/>
                  <a:gd name="connsiteY12" fmla="*/ 559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289" y="55944"/>
                    </a:moveTo>
                    <a:cubicBezTo>
                      <a:pt x="12002" y="55944"/>
                      <a:pt x="0" y="48324"/>
                      <a:pt x="0" y="27940"/>
                    </a:cubicBezTo>
                    <a:cubicBezTo>
                      <a:pt x="0" y="7557"/>
                      <a:pt x="12002" y="32"/>
                      <a:pt x="24289" y="32"/>
                    </a:cubicBezTo>
                    <a:cubicBezTo>
                      <a:pt x="31143" y="-335"/>
                      <a:pt x="37784" y="2476"/>
                      <a:pt x="42291" y="7652"/>
                    </a:cubicBezTo>
                    <a:lnTo>
                      <a:pt x="34766" y="14986"/>
                    </a:lnTo>
                    <a:cubicBezTo>
                      <a:pt x="32319" y="11669"/>
                      <a:pt x="28410" y="9750"/>
                      <a:pt x="24289" y="9843"/>
                    </a:cubicBezTo>
                    <a:cubicBezTo>
                      <a:pt x="20338" y="9744"/>
                      <a:pt x="16581" y="11552"/>
                      <a:pt x="14192" y="14701"/>
                    </a:cubicBezTo>
                    <a:cubicBezTo>
                      <a:pt x="11589" y="18595"/>
                      <a:pt x="10442" y="23283"/>
                      <a:pt x="10954" y="27940"/>
                    </a:cubicBezTo>
                    <a:cubicBezTo>
                      <a:pt x="10475" y="32625"/>
                      <a:pt x="11619" y="37332"/>
                      <a:pt x="14192" y="41275"/>
                    </a:cubicBezTo>
                    <a:cubicBezTo>
                      <a:pt x="16611" y="44376"/>
                      <a:pt x="20358" y="46143"/>
                      <a:pt x="24289" y="46038"/>
                    </a:cubicBezTo>
                    <a:cubicBezTo>
                      <a:pt x="28410" y="46130"/>
                      <a:pt x="32319" y="44211"/>
                      <a:pt x="34766" y="40894"/>
                    </a:cubicBezTo>
                    <a:lnTo>
                      <a:pt x="42291" y="48133"/>
                    </a:lnTo>
                    <a:cubicBezTo>
                      <a:pt x="37803" y="53357"/>
                      <a:pt x="31169" y="56235"/>
                      <a:pt x="24289" y="559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" name="Freihandform 70">
                <a:extLst>
                  <a:ext uri="{FF2B5EF4-FFF2-40B4-BE49-F238E27FC236}">
                    <a16:creationId xmlns="" xmlns:a16="http://schemas.microsoft.com/office/drawing/2014/main" id="{7705008E-F2FF-2848-9FC3-40F51FEC3D3D}"/>
                  </a:ext>
                </a:extLst>
              </p:cNvPr>
              <p:cNvSpPr/>
              <p:nvPr/>
            </p:nvSpPr>
            <p:spPr>
              <a:xfrm>
                <a:off x="9198991" y="3134964"/>
                <a:ext cx="47625" cy="66675"/>
              </a:xfrm>
              <a:custGeom>
                <a:avLst/>
                <a:gdLst>
                  <a:gd name="connsiteX0" fmla="*/ 24384 w 47625"/>
                  <a:gd name="connsiteY0" fmla="*/ 65151 h 66675"/>
                  <a:gd name="connsiteX1" fmla="*/ 20383 w 47625"/>
                  <a:gd name="connsiteY1" fmla="*/ 71914 h 66675"/>
                  <a:gd name="connsiteX2" fmla="*/ 9239 w 47625"/>
                  <a:gd name="connsiteY2" fmla="*/ 75914 h 66675"/>
                  <a:gd name="connsiteX3" fmla="*/ 5334 w 47625"/>
                  <a:gd name="connsiteY3" fmla="*/ 75914 h 66675"/>
                  <a:gd name="connsiteX4" fmla="*/ 5334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054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384" y="65151"/>
                    </a:moveTo>
                    <a:cubicBezTo>
                      <a:pt x="23573" y="67676"/>
                      <a:pt x="22206" y="69987"/>
                      <a:pt x="20383" y="71914"/>
                    </a:cubicBezTo>
                    <a:cubicBezTo>
                      <a:pt x="17360" y="74695"/>
                      <a:pt x="13341" y="76137"/>
                      <a:pt x="9239" y="75914"/>
                    </a:cubicBezTo>
                    <a:lnTo>
                      <a:pt x="5334" y="75914"/>
                    </a:lnTo>
                    <a:lnTo>
                      <a:pt x="5334" y="66389"/>
                    </a:lnTo>
                    <a:lnTo>
                      <a:pt x="8192" y="66389"/>
                    </a:lnTo>
                    <a:cubicBezTo>
                      <a:pt x="12859" y="66389"/>
                      <a:pt x="14383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054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" name="Freihandform 71">
                <a:extLst>
                  <a:ext uri="{FF2B5EF4-FFF2-40B4-BE49-F238E27FC236}">
                    <a16:creationId xmlns="" xmlns:a16="http://schemas.microsoft.com/office/drawing/2014/main" id="{DA9D2296-6F60-874C-AC03-A509AE52BF5C}"/>
                  </a:ext>
                </a:extLst>
              </p:cNvPr>
              <p:cNvSpPr/>
              <p:nvPr/>
            </p:nvSpPr>
            <p:spPr>
              <a:xfrm>
                <a:off x="9251569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4 w 9525"/>
                  <a:gd name="connsiteY1" fmla="*/ 0 h 9525"/>
                  <a:gd name="connsiteX2" fmla="*/ 13144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4" y="0"/>
                    </a:lnTo>
                    <a:lnTo>
                      <a:pt x="13144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" name="Freihandform 72">
                <a:extLst>
                  <a:ext uri="{FF2B5EF4-FFF2-40B4-BE49-F238E27FC236}">
                    <a16:creationId xmlns="" xmlns:a16="http://schemas.microsoft.com/office/drawing/2014/main" id="{DE0C4DDB-B4F0-2548-BBA0-53E955C915C6}"/>
                  </a:ext>
                </a:extLst>
              </p:cNvPr>
              <p:cNvSpPr/>
              <p:nvPr/>
            </p:nvSpPr>
            <p:spPr>
              <a:xfrm>
                <a:off x="9309195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 73">
                <a:extLst>
                  <a:ext uri="{FF2B5EF4-FFF2-40B4-BE49-F238E27FC236}">
                    <a16:creationId xmlns="" xmlns:a16="http://schemas.microsoft.com/office/drawing/2014/main" id="{18316F17-108A-934F-968E-5602124AC431}"/>
                  </a:ext>
                </a:extLst>
              </p:cNvPr>
              <p:cNvSpPr/>
              <p:nvPr/>
            </p:nvSpPr>
            <p:spPr>
              <a:xfrm>
                <a:off x="9373679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2288 w 38100"/>
                  <a:gd name="connsiteY2" fmla="*/ 9820 h 47625"/>
                  <a:gd name="connsiteX3" fmla="*/ 10895 w 38100"/>
                  <a:gd name="connsiteY3" fmla="*/ 20116 h 47625"/>
                  <a:gd name="connsiteX4" fmla="*/ 10954 w 38100"/>
                  <a:gd name="connsiteY4" fmla="*/ 21917 h 47625"/>
                  <a:gd name="connsiteX5" fmla="*/ 10954 w 38100"/>
                  <a:gd name="connsiteY5" fmla="*/ 55159 h 47625"/>
                  <a:gd name="connsiteX6" fmla="*/ 0 w 38100"/>
                  <a:gd name="connsiteY6" fmla="*/ 55159 h 47625"/>
                  <a:gd name="connsiteX7" fmla="*/ 0 w 38100"/>
                  <a:gd name="connsiteY7" fmla="*/ 581 h 47625"/>
                  <a:gd name="connsiteX8" fmla="*/ 10763 w 38100"/>
                  <a:gd name="connsiteY8" fmla="*/ 581 h 47625"/>
                  <a:gd name="connsiteX9" fmla="*/ 10763 w 38100"/>
                  <a:gd name="connsiteY9" fmla="*/ 6106 h 47625"/>
                  <a:gd name="connsiteX10" fmla="*/ 25337 w 38100"/>
                  <a:gd name="connsiteY10" fmla="*/ 10 h 47625"/>
                  <a:gd name="connsiteX11" fmla="*/ 38767 w 38100"/>
                  <a:gd name="connsiteY11" fmla="*/ 4963 h 47625"/>
                  <a:gd name="connsiteX12" fmla="*/ 44291 w 38100"/>
                  <a:gd name="connsiteY12" fmla="*/ 20298 h 47625"/>
                  <a:gd name="connsiteX13" fmla="*/ 44291 w 38100"/>
                  <a:gd name="connsiteY13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3242" y="13440"/>
                      <a:pt x="28480" y="9820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6" y="2112"/>
                      <a:pt x="19837" y="-102"/>
                      <a:pt x="25337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1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Freihandform 74">
                <a:extLst>
                  <a:ext uri="{FF2B5EF4-FFF2-40B4-BE49-F238E27FC236}">
                    <a16:creationId xmlns="" xmlns:a16="http://schemas.microsoft.com/office/drawing/2014/main" id="{AD4F7C37-A032-D046-BFD8-22AEE5A4E78A}"/>
                  </a:ext>
                </a:extLst>
              </p:cNvPr>
              <p:cNvSpPr/>
              <p:nvPr/>
            </p:nvSpPr>
            <p:spPr>
              <a:xfrm>
                <a:off x="9427115" y="3134583"/>
                <a:ext cx="47625" cy="47625"/>
              </a:xfrm>
              <a:custGeom>
                <a:avLst/>
                <a:gdLst>
                  <a:gd name="connsiteX0" fmla="*/ 28956 w 47625"/>
                  <a:gd name="connsiteY0" fmla="*/ 54578 h 47625"/>
                  <a:gd name="connsiteX1" fmla="*/ 20002 w 47625"/>
                  <a:gd name="connsiteY1" fmla="*/ 54578 h 47625"/>
                  <a:gd name="connsiteX2" fmla="*/ 0 w 47625"/>
                  <a:gd name="connsiteY2" fmla="*/ 0 h 47625"/>
                  <a:gd name="connsiteX3" fmla="*/ 11621 w 47625"/>
                  <a:gd name="connsiteY3" fmla="*/ 0 h 47625"/>
                  <a:gd name="connsiteX4" fmla="*/ 24479 w 47625"/>
                  <a:gd name="connsiteY4" fmla="*/ 38481 h 47625"/>
                  <a:gd name="connsiteX5" fmla="*/ 37338 w 47625"/>
                  <a:gd name="connsiteY5" fmla="*/ 0 h 47625"/>
                  <a:gd name="connsiteX6" fmla="*/ 48958 w 47625"/>
                  <a:gd name="connsiteY6" fmla="*/ 0 h 47625"/>
                  <a:gd name="connsiteX7" fmla="*/ 28956 w 47625"/>
                  <a:gd name="connsiteY7" fmla="*/ 545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47625">
                    <a:moveTo>
                      <a:pt x="28956" y="54578"/>
                    </a:moveTo>
                    <a:lnTo>
                      <a:pt x="20002" y="54578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479" y="38481"/>
                    </a:lnTo>
                    <a:lnTo>
                      <a:pt x="37338" y="0"/>
                    </a:lnTo>
                    <a:lnTo>
                      <a:pt x="48958" y="0"/>
                    </a:lnTo>
                    <a:lnTo>
                      <a:pt x="28956" y="54578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 75">
                <a:extLst>
                  <a:ext uri="{FF2B5EF4-FFF2-40B4-BE49-F238E27FC236}">
                    <a16:creationId xmlns="" xmlns:a16="http://schemas.microsoft.com/office/drawing/2014/main" id="{CC8B3150-B9A7-334C-A666-BFB6D44E6100}"/>
                  </a:ext>
                </a:extLst>
              </p:cNvPr>
              <p:cNvSpPr/>
              <p:nvPr/>
            </p:nvSpPr>
            <p:spPr>
              <a:xfrm>
                <a:off x="9487694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1049 w 9525"/>
                  <a:gd name="connsiteY1" fmla="*/ 22384 h 76200"/>
                  <a:gd name="connsiteX2" fmla="*/ 11049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1049" y="22384"/>
                    </a:lnTo>
                    <a:lnTo>
                      <a:pt x="11049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Freihandform 76">
                <a:extLst>
                  <a:ext uri="{FF2B5EF4-FFF2-40B4-BE49-F238E27FC236}">
                    <a16:creationId xmlns="" xmlns:a16="http://schemas.microsoft.com/office/drawing/2014/main" id="{F685C595-B5AB-F14A-92A2-0C08290A6B1A}"/>
                  </a:ext>
                </a:extLst>
              </p:cNvPr>
              <p:cNvSpPr/>
              <p:nvPr/>
            </p:nvSpPr>
            <p:spPr>
              <a:xfrm>
                <a:off x="9516174" y="3133987"/>
                <a:ext cx="38100" cy="47625"/>
              </a:xfrm>
              <a:custGeom>
                <a:avLst/>
                <a:gdLst>
                  <a:gd name="connsiteX0" fmla="*/ 30099 w 38100"/>
                  <a:gd name="connsiteY0" fmla="*/ 13454 h 47625"/>
                  <a:gd name="connsiteX1" fmla="*/ 21907 w 38100"/>
                  <a:gd name="connsiteY1" fmla="*/ 9835 h 47625"/>
                  <a:gd name="connsiteX2" fmla="*/ 10916 w 38100"/>
                  <a:gd name="connsiteY2" fmla="*/ 21317 h 47625"/>
                  <a:gd name="connsiteX3" fmla="*/ 10954 w 38100"/>
                  <a:gd name="connsiteY3" fmla="*/ 22027 h 47625"/>
                  <a:gd name="connsiteX4" fmla="*/ 10954 w 38100"/>
                  <a:gd name="connsiteY4" fmla="*/ 55174 h 47625"/>
                  <a:gd name="connsiteX5" fmla="*/ 0 w 38100"/>
                  <a:gd name="connsiteY5" fmla="*/ 55174 h 47625"/>
                  <a:gd name="connsiteX6" fmla="*/ 0 w 38100"/>
                  <a:gd name="connsiteY6" fmla="*/ 596 h 47625"/>
                  <a:gd name="connsiteX7" fmla="*/ 10763 w 38100"/>
                  <a:gd name="connsiteY7" fmla="*/ 596 h 47625"/>
                  <a:gd name="connsiteX8" fmla="*/ 10763 w 38100"/>
                  <a:gd name="connsiteY8" fmla="*/ 6596 h 47625"/>
                  <a:gd name="connsiteX9" fmla="*/ 25336 w 38100"/>
                  <a:gd name="connsiteY9" fmla="*/ 24 h 47625"/>
                  <a:gd name="connsiteX10" fmla="*/ 38386 w 38100"/>
                  <a:gd name="connsiteY10" fmla="*/ 516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99" y="13454"/>
                    </a:moveTo>
                    <a:cubicBezTo>
                      <a:pt x="28064" y="11060"/>
                      <a:pt x="25047" y="9727"/>
                      <a:pt x="21907" y="9835"/>
                    </a:cubicBezTo>
                    <a:cubicBezTo>
                      <a:pt x="15702" y="9970"/>
                      <a:pt x="10780" y="15111"/>
                      <a:pt x="10916" y="21317"/>
                    </a:cubicBezTo>
                    <a:cubicBezTo>
                      <a:pt x="10921" y="21554"/>
                      <a:pt x="10933" y="21791"/>
                      <a:pt x="10954" y="22027"/>
                    </a:cubicBezTo>
                    <a:lnTo>
                      <a:pt x="10954" y="55174"/>
                    </a:lnTo>
                    <a:lnTo>
                      <a:pt x="0" y="55174"/>
                    </a:lnTo>
                    <a:lnTo>
                      <a:pt x="0" y="596"/>
                    </a:lnTo>
                    <a:lnTo>
                      <a:pt x="10763" y="596"/>
                    </a:lnTo>
                    <a:lnTo>
                      <a:pt x="10763" y="6596"/>
                    </a:lnTo>
                    <a:cubicBezTo>
                      <a:pt x="14337" y="2263"/>
                      <a:pt x="19722" y="-166"/>
                      <a:pt x="25336" y="24"/>
                    </a:cubicBezTo>
                    <a:cubicBezTo>
                      <a:pt x="30227" y="-238"/>
                      <a:pt x="34989" y="1639"/>
                      <a:pt x="38386" y="5168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" name="Freihandform 77">
                <a:extLst>
                  <a:ext uri="{FF2B5EF4-FFF2-40B4-BE49-F238E27FC236}">
                    <a16:creationId xmlns="" xmlns:a16="http://schemas.microsoft.com/office/drawing/2014/main" id="{81D120AF-B5B6-2946-9AA7-904FC04E30CD}"/>
                  </a:ext>
                </a:extLst>
              </p:cNvPr>
              <p:cNvSpPr/>
              <p:nvPr/>
            </p:nvSpPr>
            <p:spPr>
              <a:xfrm>
                <a:off x="9560854" y="3134003"/>
                <a:ext cx="38100" cy="47625"/>
              </a:xfrm>
              <a:custGeom>
                <a:avLst/>
                <a:gdLst>
                  <a:gd name="connsiteX0" fmla="*/ 30853 w 38100"/>
                  <a:gd name="connsiteY0" fmla="*/ 12868 h 47625"/>
                  <a:gd name="connsiteX1" fmla="*/ 14756 w 38100"/>
                  <a:gd name="connsiteY1" fmla="*/ 12868 h 47625"/>
                  <a:gd name="connsiteX2" fmla="*/ 14756 w 38100"/>
                  <a:gd name="connsiteY2" fmla="*/ 42871 h 47625"/>
                  <a:gd name="connsiteX3" fmla="*/ 30853 w 38100"/>
                  <a:gd name="connsiteY3" fmla="*/ 42871 h 47625"/>
                  <a:gd name="connsiteX4" fmla="*/ 30853 w 38100"/>
                  <a:gd name="connsiteY4" fmla="*/ 12868 h 47625"/>
                  <a:gd name="connsiteX5" fmla="*/ 39140 w 38100"/>
                  <a:gd name="connsiteY5" fmla="*/ 49444 h 47625"/>
                  <a:gd name="connsiteX6" fmla="*/ 22756 w 38100"/>
                  <a:gd name="connsiteY6" fmla="*/ 55921 h 47625"/>
                  <a:gd name="connsiteX7" fmla="*/ 6469 w 38100"/>
                  <a:gd name="connsiteY7" fmla="*/ 49444 h 47625"/>
                  <a:gd name="connsiteX8" fmla="*/ 6469 w 38100"/>
                  <a:gd name="connsiteY8" fmla="*/ 6391 h 47625"/>
                  <a:gd name="connsiteX9" fmla="*/ 22756 w 38100"/>
                  <a:gd name="connsiteY9" fmla="*/ 9 h 47625"/>
                  <a:gd name="connsiteX10" fmla="*/ 39140 w 38100"/>
                  <a:gd name="connsiteY10" fmla="*/ 6391 h 47625"/>
                  <a:gd name="connsiteX11" fmla="*/ 39140 w 38100"/>
                  <a:gd name="connsiteY11" fmla="*/ 494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47625">
                    <a:moveTo>
                      <a:pt x="30853" y="12868"/>
                    </a:moveTo>
                    <a:cubicBezTo>
                      <a:pt x="26250" y="8822"/>
                      <a:pt x="19359" y="8822"/>
                      <a:pt x="14756" y="12868"/>
                    </a:cubicBezTo>
                    <a:cubicBezTo>
                      <a:pt x="9810" y="22258"/>
                      <a:pt x="9810" y="33481"/>
                      <a:pt x="14756" y="42871"/>
                    </a:cubicBezTo>
                    <a:cubicBezTo>
                      <a:pt x="19308" y="47048"/>
                      <a:pt x="26300" y="47048"/>
                      <a:pt x="30853" y="42871"/>
                    </a:cubicBezTo>
                    <a:cubicBezTo>
                      <a:pt x="35798" y="33481"/>
                      <a:pt x="35798" y="22258"/>
                      <a:pt x="30853" y="12868"/>
                    </a:cubicBezTo>
                    <a:moveTo>
                      <a:pt x="39140" y="49444"/>
                    </a:moveTo>
                    <a:cubicBezTo>
                      <a:pt x="34793" y="53751"/>
                      <a:pt x="28873" y="56092"/>
                      <a:pt x="22756" y="55921"/>
                    </a:cubicBezTo>
                    <a:cubicBezTo>
                      <a:pt x="16664" y="56111"/>
                      <a:pt x="10767" y="53765"/>
                      <a:pt x="6469" y="49444"/>
                    </a:cubicBezTo>
                    <a:cubicBezTo>
                      <a:pt x="-2156" y="36388"/>
                      <a:pt x="-2156" y="19446"/>
                      <a:pt x="6469" y="6391"/>
                    </a:cubicBezTo>
                    <a:cubicBezTo>
                      <a:pt x="10808" y="2142"/>
                      <a:pt x="16686" y="-161"/>
                      <a:pt x="22756" y="9"/>
                    </a:cubicBezTo>
                    <a:cubicBezTo>
                      <a:pt x="28852" y="-144"/>
                      <a:pt x="34753" y="2155"/>
                      <a:pt x="39140" y="6391"/>
                    </a:cubicBezTo>
                    <a:cubicBezTo>
                      <a:pt x="47764" y="19446"/>
                      <a:pt x="47764" y="36388"/>
                      <a:pt x="39140" y="494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Freihandform 78">
                <a:extLst>
                  <a:ext uri="{FF2B5EF4-FFF2-40B4-BE49-F238E27FC236}">
                    <a16:creationId xmlns="" xmlns:a16="http://schemas.microsoft.com/office/drawing/2014/main" id="{9EEBB888-1AE1-9D48-A555-06FC3ED22D49}"/>
                  </a:ext>
                </a:extLst>
              </p:cNvPr>
              <p:cNvSpPr/>
              <p:nvPr/>
            </p:nvSpPr>
            <p:spPr>
              <a:xfrm>
                <a:off x="9621234" y="3133999"/>
                <a:ext cx="38100" cy="47625"/>
              </a:xfrm>
              <a:custGeom>
                <a:avLst/>
                <a:gdLst>
                  <a:gd name="connsiteX0" fmla="*/ 33338 w 38100"/>
                  <a:gd name="connsiteY0" fmla="*/ 55163 h 47625"/>
                  <a:gd name="connsiteX1" fmla="*/ 33338 w 38100"/>
                  <a:gd name="connsiteY1" fmla="*/ 21920 h 47625"/>
                  <a:gd name="connsiteX2" fmla="*/ 24412 w 38100"/>
                  <a:gd name="connsiteY2" fmla="*/ 9924 h 47625"/>
                  <a:gd name="connsiteX3" fmla="*/ 22384 w 38100"/>
                  <a:gd name="connsiteY3" fmla="*/ 9824 h 47625"/>
                  <a:gd name="connsiteX4" fmla="*/ 10990 w 38100"/>
                  <a:gd name="connsiteY4" fmla="*/ 20120 h 47625"/>
                  <a:gd name="connsiteX5" fmla="*/ 11049 w 38100"/>
                  <a:gd name="connsiteY5" fmla="*/ 21920 h 47625"/>
                  <a:gd name="connsiteX6" fmla="*/ 11049 w 38100"/>
                  <a:gd name="connsiteY6" fmla="*/ 55163 h 47625"/>
                  <a:gd name="connsiteX7" fmla="*/ 0 w 38100"/>
                  <a:gd name="connsiteY7" fmla="*/ 55163 h 47625"/>
                  <a:gd name="connsiteX8" fmla="*/ 0 w 38100"/>
                  <a:gd name="connsiteY8" fmla="*/ 584 h 47625"/>
                  <a:gd name="connsiteX9" fmla="*/ 10858 w 38100"/>
                  <a:gd name="connsiteY9" fmla="*/ 584 h 47625"/>
                  <a:gd name="connsiteX10" fmla="*/ 10858 w 38100"/>
                  <a:gd name="connsiteY10" fmla="*/ 6109 h 47625"/>
                  <a:gd name="connsiteX11" fmla="*/ 25337 w 38100"/>
                  <a:gd name="connsiteY11" fmla="*/ 13 h 47625"/>
                  <a:gd name="connsiteX12" fmla="*/ 38862 w 38100"/>
                  <a:gd name="connsiteY12" fmla="*/ 4966 h 47625"/>
                  <a:gd name="connsiteX13" fmla="*/ 44291 w 38100"/>
                  <a:gd name="connsiteY13" fmla="*/ 20301 h 47625"/>
                  <a:gd name="connsiteX14" fmla="*/ 44291 w 38100"/>
                  <a:gd name="connsiteY14" fmla="*/ 5516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63"/>
                    </a:moveTo>
                    <a:lnTo>
                      <a:pt x="33338" y="21920"/>
                    </a:lnTo>
                    <a:cubicBezTo>
                      <a:pt x="34186" y="16143"/>
                      <a:pt x="30190" y="10772"/>
                      <a:pt x="24412" y="9924"/>
                    </a:cubicBezTo>
                    <a:cubicBezTo>
                      <a:pt x="23741" y="9826"/>
                      <a:pt x="23062" y="9792"/>
                      <a:pt x="22384" y="9824"/>
                    </a:cubicBezTo>
                    <a:cubicBezTo>
                      <a:pt x="16394" y="9521"/>
                      <a:pt x="11293" y="14130"/>
                      <a:pt x="10990" y="20120"/>
                    </a:cubicBezTo>
                    <a:cubicBezTo>
                      <a:pt x="10960" y="20720"/>
                      <a:pt x="10980" y="21323"/>
                      <a:pt x="11049" y="21920"/>
                    </a:cubicBezTo>
                    <a:lnTo>
                      <a:pt x="11049" y="55163"/>
                    </a:lnTo>
                    <a:lnTo>
                      <a:pt x="0" y="55163"/>
                    </a:lnTo>
                    <a:lnTo>
                      <a:pt x="0" y="584"/>
                    </a:lnTo>
                    <a:lnTo>
                      <a:pt x="10858" y="584"/>
                    </a:lnTo>
                    <a:lnTo>
                      <a:pt x="10858" y="6109"/>
                    </a:lnTo>
                    <a:cubicBezTo>
                      <a:pt x="14583" y="2089"/>
                      <a:pt x="19858" y="-132"/>
                      <a:pt x="25337" y="13"/>
                    </a:cubicBezTo>
                    <a:cubicBezTo>
                      <a:pt x="30320" y="-170"/>
                      <a:pt x="35175" y="1608"/>
                      <a:pt x="38862" y="4966"/>
                    </a:cubicBezTo>
                    <a:cubicBezTo>
                      <a:pt x="42763" y="9078"/>
                      <a:pt x="44736" y="14651"/>
                      <a:pt x="44291" y="20301"/>
                    </a:cubicBezTo>
                    <a:lnTo>
                      <a:pt x="44291" y="55163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0" name="Freihandform 79">
                <a:extLst>
                  <a:ext uri="{FF2B5EF4-FFF2-40B4-BE49-F238E27FC236}">
                    <a16:creationId xmlns="" xmlns:a16="http://schemas.microsoft.com/office/drawing/2014/main" id="{920DE4EE-61C5-DA4E-A5AF-E450CEAAC699}"/>
                  </a:ext>
                </a:extLst>
              </p:cNvPr>
              <p:cNvSpPr/>
              <p:nvPr/>
            </p:nvSpPr>
            <p:spPr>
              <a:xfrm>
                <a:off x="9682480" y="3133991"/>
                <a:ext cx="76200" cy="47625"/>
              </a:xfrm>
              <a:custGeom>
                <a:avLst/>
                <a:gdLst>
                  <a:gd name="connsiteX0" fmla="*/ 66580 w 76200"/>
                  <a:gd name="connsiteY0" fmla="*/ 55170 h 47625"/>
                  <a:gd name="connsiteX1" fmla="*/ 66580 w 76200"/>
                  <a:gd name="connsiteY1" fmla="*/ 21928 h 47625"/>
                  <a:gd name="connsiteX2" fmla="*/ 57660 w 76200"/>
                  <a:gd name="connsiteY2" fmla="*/ 9928 h 47625"/>
                  <a:gd name="connsiteX3" fmla="*/ 55531 w 76200"/>
                  <a:gd name="connsiteY3" fmla="*/ 9831 h 47625"/>
                  <a:gd name="connsiteX4" fmla="*/ 44268 w 76200"/>
                  <a:gd name="connsiteY4" fmla="*/ 20071 h 47625"/>
                  <a:gd name="connsiteX5" fmla="*/ 44291 w 76200"/>
                  <a:gd name="connsiteY5" fmla="*/ 21452 h 47625"/>
                  <a:gd name="connsiteX6" fmla="*/ 44291 w 76200"/>
                  <a:gd name="connsiteY6" fmla="*/ 55170 h 47625"/>
                  <a:gd name="connsiteX7" fmla="*/ 33242 w 76200"/>
                  <a:gd name="connsiteY7" fmla="*/ 55170 h 47625"/>
                  <a:gd name="connsiteX8" fmla="*/ 33242 w 76200"/>
                  <a:gd name="connsiteY8" fmla="*/ 21928 h 47625"/>
                  <a:gd name="connsiteX9" fmla="*/ 24317 w 76200"/>
                  <a:gd name="connsiteY9" fmla="*/ 9932 h 47625"/>
                  <a:gd name="connsiteX10" fmla="*/ 22288 w 76200"/>
                  <a:gd name="connsiteY10" fmla="*/ 9831 h 47625"/>
                  <a:gd name="connsiteX11" fmla="*/ 10895 w 76200"/>
                  <a:gd name="connsiteY11" fmla="*/ 20127 h 47625"/>
                  <a:gd name="connsiteX12" fmla="*/ 10954 w 76200"/>
                  <a:gd name="connsiteY12" fmla="*/ 21928 h 47625"/>
                  <a:gd name="connsiteX13" fmla="*/ 10954 w 76200"/>
                  <a:gd name="connsiteY13" fmla="*/ 55170 h 47625"/>
                  <a:gd name="connsiteX14" fmla="*/ 0 w 76200"/>
                  <a:gd name="connsiteY14" fmla="*/ 55170 h 47625"/>
                  <a:gd name="connsiteX15" fmla="*/ 0 w 76200"/>
                  <a:gd name="connsiteY15" fmla="*/ 592 h 47625"/>
                  <a:gd name="connsiteX16" fmla="*/ 10763 w 76200"/>
                  <a:gd name="connsiteY16" fmla="*/ 592 h 47625"/>
                  <a:gd name="connsiteX17" fmla="*/ 10763 w 76200"/>
                  <a:gd name="connsiteY17" fmla="*/ 6117 h 47625"/>
                  <a:gd name="connsiteX18" fmla="*/ 25241 w 76200"/>
                  <a:gd name="connsiteY18" fmla="*/ 21 h 47625"/>
                  <a:gd name="connsiteX19" fmla="*/ 40862 w 76200"/>
                  <a:gd name="connsiteY19" fmla="*/ 7926 h 47625"/>
                  <a:gd name="connsiteX20" fmla="*/ 57912 w 76200"/>
                  <a:gd name="connsiteY20" fmla="*/ 21 h 47625"/>
                  <a:gd name="connsiteX21" fmla="*/ 71723 w 76200"/>
                  <a:gd name="connsiteY21" fmla="*/ 4974 h 47625"/>
                  <a:gd name="connsiteX22" fmla="*/ 77533 w 76200"/>
                  <a:gd name="connsiteY22" fmla="*/ 20309 h 47625"/>
                  <a:gd name="connsiteX23" fmla="*/ 77533 w 76200"/>
                  <a:gd name="connsiteY23" fmla="*/ 5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200" h="47625">
                    <a:moveTo>
                      <a:pt x="66580" y="55170"/>
                    </a:moveTo>
                    <a:lnTo>
                      <a:pt x="66580" y="21928"/>
                    </a:lnTo>
                    <a:cubicBezTo>
                      <a:pt x="67431" y="16151"/>
                      <a:pt x="63437" y="10779"/>
                      <a:pt x="57660" y="9928"/>
                    </a:cubicBezTo>
                    <a:cubicBezTo>
                      <a:pt x="56956" y="9824"/>
                      <a:pt x="56242" y="9792"/>
                      <a:pt x="55531" y="9831"/>
                    </a:cubicBezTo>
                    <a:cubicBezTo>
                      <a:pt x="49593" y="9549"/>
                      <a:pt x="44551" y="14133"/>
                      <a:pt x="44268" y="20071"/>
                    </a:cubicBezTo>
                    <a:cubicBezTo>
                      <a:pt x="44246" y="20531"/>
                      <a:pt x="44254" y="20993"/>
                      <a:pt x="44291" y="21452"/>
                    </a:cubicBezTo>
                    <a:lnTo>
                      <a:pt x="44291" y="55170"/>
                    </a:lnTo>
                    <a:lnTo>
                      <a:pt x="33242" y="55170"/>
                    </a:lnTo>
                    <a:lnTo>
                      <a:pt x="33242" y="21928"/>
                    </a:lnTo>
                    <a:cubicBezTo>
                      <a:pt x="34090" y="16151"/>
                      <a:pt x="30094" y="10780"/>
                      <a:pt x="24317" y="9932"/>
                    </a:cubicBezTo>
                    <a:cubicBezTo>
                      <a:pt x="23646" y="9833"/>
                      <a:pt x="22966" y="9800"/>
                      <a:pt x="22288" y="9831"/>
                    </a:cubicBezTo>
                    <a:cubicBezTo>
                      <a:pt x="16299" y="9528"/>
                      <a:pt x="11198" y="14138"/>
                      <a:pt x="10895" y="20127"/>
                    </a:cubicBezTo>
                    <a:cubicBezTo>
                      <a:pt x="10865" y="20728"/>
                      <a:pt x="10884" y="21331"/>
                      <a:pt x="10954" y="21928"/>
                    </a:cubicBezTo>
                    <a:lnTo>
                      <a:pt x="10954" y="55170"/>
                    </a:lnTo>
                    <a:lnTo>
                      <a:pt x="0" y="55170"/>
                    </a:lnTo>
                    <a:lnTo>
                      <a:pt x="0" y="592"/>
                    </a:lnTo>
                    <a:lnTo>
                      <a:pt x="10763" y="592"/>
                    </a:lnTo>
                    <a:lnTo>
                      <a:pt x="10763" y="6117"/>
                    </a:lnTo>
                    <a:cubicBezTo>
                      <a:pt x="14523" y="2147"/>
                      <a:pt x="19775" y="-64"/>
                      <a:pt x="25241" y="21"/>
                    </a:cubicBezTo>
                    <a:cubicBezTo>
                      <a:pt x="31478" y="-281"/>
                      <a:pt x="37412" y="2723"/>
                      <a:pt x="40862" y="7926"/>
                    </a:cubicBezTo>
                    <a:cubicBezTo>
                      <a:pt x="44940" y="2698"/>
                      <a:pt x="51287" y="-245"/>
                      <a:pt x="57912" y="21"/>
                    </a:cubicBezTo>
                    <a:cubicBezTo>
                      <a:pt x="62981" y="-167"/>
                      <a:pt x="67928" y="1607"/>
                      <a:pt x="71723" y="4974"/>
                    </a:cubicBezTo>
                    <a:cubicBezTo>
                      <a:pt x="75742" y="9033"/>
                      <a:pt x="77853" y="14605"/>
                      <a:pt x="77533" y="20309"/>
                    </a:cubicBezTo>
                    <a:lnTo>
                      <a:pt x="77533" y="5517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1" name="Freihandform 80">
                <a:extLst>
                  <a:ext uri="{FF2B5EF4-FFF2-40B4-BE49-F238E27FC236}">
                    <a16:creationId xmlns="" xmlns:a16="http://schemas.microsoft.com/office/drawing/2014/main" id="{46346D0E-A499-0B45-995B-BFB6C18C562A}"/>
                  </a:ext>
                </a:extLst>
              </p:cNvPr>
              <p:cNvSpPr/>
              <p:nvPr/>
            </p:nvSpPr>
            <p:spPr>
              <a:xfrm>
                <a:off x="9774492" y="3134012"/>
                <a:ext cx="38100" cy="47625"/>
              </a:xfrm>
              <a:custGeom>
                <a:avLst/>
                <a:gdLst>
                  <a:gd name="connsiteX0" fmla="*/ 33528 w 38100"/>
                  <a:gd name="connsiteY0" fmla="*/ 16002 h 47625"/>
                  <a:gd name="connsiteX1" fmla="*/ 22765 w 38100"/>
                  <a:gd name="connsiteY1" fmla="*/ 9144 h 47625"/>
                  <a:gd name="connsiteX2" fmla="*/ 11906 w 38100"/>
                  <a:gd name="connsiteY2" fmla="*/ 16002 h 47625"/>
                  <a:gd name="connsiteX3" fmla="*/ 10478 w 38100"/>
                  <a:gd name="connsiteY3" fmla="*/ 23431 h 47625"/>
                  <a:gd name="connsiteX4" fmla="*/ 35052 w 38100"/>
                  <a:gd name="connsiteY4" fmla="*/ 23431 h 47625"/>
                  <a:gd name="connsiteX5" fmla="*/ 33528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5053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528" y="16002"/>
                    </a:moveTo>
                    <a:cubicBezTo>
                      <a:pt x="31712" y="11703"/>
                      <a:pt x="27428" y="8974"/>
                      <a:pt x="22765" y="9144"/>
                    </a:cubicBezTo>
                    <a:cubicBezTo>
                      <a:pt x="18074" y="8961"/>
                      <a:pt x="13757" y="11688"/>
                      <a:pt x="11906" y="16002"/>
                    </a:cubicBezTo>
                    <a:cubicBezTo>
                      <a:pt x="10895" y="18345"/>
                      <a:pt x="10407" y="20880"/>
                      <a:pt x="10478" y="23431"/>
                    </a:cubicBezTo>
                    <a:lnTo>
                      <a:pt x="35052" y="23431"/>
                    </a:lnTo>
                    <a:cubicBezTo>
                      <a:pt x="35139" y="20869"/>
                      <a:pt x="34617" y="18323"/>
                      <a:pt x="33528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4" y="46684"/>
                      <a:pt x="34711" y="44605"/>
                      <a:pt x="38005" y="40767"/>
                    </a:cubicBezTo>
                    <a:lnTo>
                      <a:pt x="45053" y="47339"/>
                    </a:lnTo>
                    <a:cubicBezTo>
                      <a:pt x="39884" y="53159"/>
                      <a:pt x="32348" y="56313"/>
                      <a:pt x="24575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2" name="Freihandform 81">
                <a:extLst>
                  <a:ext uri="{FF2B5EF4-FFF2-40B4-BE49-F238E27FC236}">
                    <a16:creationId xmlns="" xmlns:a16="http://schemas.microsoft.com/office/drawing/2014/main" id="{432F956E-6855-184E-8F8A-115826EA12C3}"/>
                  </a:ext>
                </a:extLst>
              </p:cNvPr>
              <p:cNvSpPr/>
              <p:nvPr/>
            </p:nvSpPr>
            <p:spPr>
              <a:xfrm>
                <a:off x="9834975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7 w 38100"/>
                  <a:gd name="connsiteY2" fmla="*/ 9921 h 47625"/>
                  <a:gd name="connsiteX3" fmla="*/ 22288 w 38100"/>
                  <a:gd name="connsiteY3" fmla="*/ 9820 h 47625"/>
                  <a:gd name="connsiteX4" fmla="*/ 10895 w 38100"/>
                  <a:gd name="connsiteY4" fmla="*/ 20116 h 47625"/>
                  <a:gd name="connsiteX5" fmla="*/ 10954 w 38100"/>
                  <a:gd name="connsiteY5" fmla="*/ 21917 h 47625"/>
                  <a:gd name="connsiteX6" fmla="*/ 10954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90" y="16140"/>
                      <a:pt x="30094" y="10769"/>
                      <a:pt x="24317" y="9921"/>
                    </a:cubicBezTo>
                    <a:cubicBezTo>
                      <a:pt x="23646" y="9822"/>
                      <a:pt x="22966" y="9789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5" y="2112"/>
                      <a:pt x="19837" y="-102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0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3" name="Freihandform 82">
                <a:extLst>
                  <a:ext uri="{FF2B5EF4-FFF2-40B4-BE49-F238E27FC236}">
                    <a16:creationId xmlns="" xmlns:a16="http://schemas.microsoft.com/office/drawing/2014/main" id="{87E3B0F2-9F0B-D84E-96B6-2961F4DBBDCD}"/>
                  </a:ext>
                </a:extLst>
              </p:cNvPr>
              <p:cNvSpPr/>
              <p:nvPr/>
            </p:nvSpPr>
            <p:spPr>
              <a:xfrm>
                <a:off x="9891173" y="3119057"/>
                <a:ext cx="19050" cy="66675"/>
              </a:xfrm>
              <a:custGeom>
                <a:avLst/>
                <a:gdLst>
                  <a:gd name="connsiteX0" fmla="*/ 21241 w 19050"/>
                  <a:gd name="connsiteY0" fmla="*/ 70104 h 66675"/>
                  <a:gd name="connsiteX1" fmla="*/ 6275 w 19050"/>
                  <a:gd name="connsiteY1" fmla="*/ 56730 h 66675"/>
                  <a:gd name="connsiteX2" fmla="*/ 6286 w 19050"/>
                  <a:gd name="connsiteY2" fmla="*/ 54959 h 66675"/>
                  <a:gd name="connsiteX3" fmla="*/ 6287 w 19050"/>
                  <a:gd name="connsiteY3" fmla="*/ 24956 h 66675"/>
                  <a:gd name="connsiteX4" fmla="*/ 0 w 19050"/>
                  <a:gd name="connsiteY4" fmla="*/ 24956 h 66675"/>
                  <a:gd name="connsiteX5" fmla="*/ 0 w 19050"/>
                  <a:gd name="connsiteY5" fmla="*/ 16478 h 66675"/>
                  <a:gd name="connsiteX6" fmla="*/ 6287 w 19050"/>
                  <a:gd name="connsiteY6" fmla="*/ 16478 h 66675"/>
                  <a:gd name="connsiteX7" fmla="*/ 6287 w 19050"/>
                  <a:gd name="connsiteY7" fmla="*/ 0 h 66675"/>
                  <a:gd name="connsiteX8" fmla="*/ 17240 w 19050"/>
                  <a:gd name="connsiteY8" fmla="*/ 0 h 66675"/>
                  <a:gd name="connsiteX9" fmla="*/ 17240 w 19050"/>
                  <a:gd name="connsiteY9" fmla="*/ 16478 h 66675"/>
                  <a:gd name="connsiteX10" fmla="*/ 27527 w 19050"/>
                  <a:gd name="connsiteY10" fmla="*/ 16478 h 66675"/>
                  <a:gd name="connsiteX11" fmla="*/ 27527 w 19050"/>
                  <a:gd name="connsiteY11" fmla="*/ 24956 h 66675"/>
                  <a:gd name="connsiteX12" fmla="*/ 16954 w 19050"/>
                  <a:gd name="connsiteY12" fmla="*/ 24956 h 66675"/>
                  <a:gd name="connsiteX13" fmla="*/ 16954 w 19050"/>
                  <a:gd name="connsiteY13" fmla="*/ 54388 h 66675"/>
                  <a:gd name="connsiteX14" fmla="*/ 22955 w 19050"/>
                  <a:gd name="connsiteY14" fmla="*/ 60770 h 66675"/>
                  <a:gd name="connsiteX15" fmla="*/ 27527 w 19050"/>
                  <a:gd name="connsiteY15" fmla="*/ 60770 h 66675"/>
                  <a:gd name="connsiteX16" fmla="*/ 27527 w 19050"/>
                  <a:gd name="connsiteY16" fmla="*/ 7029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66675">
                    <a:moveTo>
                      <a:pt x="21241" y="70104"/>
                    </a:moveTo>
                    <a:cubicBezTo>
                      <a:pt x="13415" y="70543"/>
                      <a:pt x="6715" y="64555"/>
                      <a:pt x="6275" y="56730"/>
                    </a:cubicBezTo>
                    <a:cubicBezTo>
                      <a:pt x="6242" y="56140"/>
                      <a:pt x="6246" y="55549"/>
                      <a:pt x="6286" y="54959"/>
                    </a:cubicBezTo>
                    <a:lnTo>
                      <a:pt x="6287" y="24956"/>
                    </a:lnTo>
                    <a:lnTo>
                      <a:pt x="0" y="24956"/>
                    </a:lnTo>
                    <a:lnTo>
                      <a:pt x="0" y="16478"/>
                    </a:lnTo>
                    <a:lnTo>
                      <a:pt x="6287" y="16478"/>
                    </a:lnTo>
                    <a:lnTo>
                      <a:pt x="6287" y="0"/>
                    </a:lnTo>
                    <a:lnTo>
                      <a:pt x="17240" y="0"/>
                    </a:lnTo>
                    <a:lnTo>
                      <a:pt x="17240" y="16478"/>
                    </a:lnTo>
                    <a:lnTo>
                      <a:pt x="27527" y="16478"/>
                    </a:lnTo>
                    <a:lnTo>
                      <a:pt x="27527" y="24956"/>
                    </a:lnTo>
                    <a:lnTo>
                      <a:pt x="16954" y="24956"/>
                    </a:lnTo>
                    <a:lnTo>
                      <a:pt x="16954" y="54388"/>
                    </a:lnTo>
                    <a:cubicBezTo>
                      <a:pt x="16954" y="58388"/>
                      <a:pt x="18859" y="60770"/>
                      <a:pt x="22955" y="60770"/>
                    </a:cubicBezTo>
                    <a:lnTo>
                      <a:pt x="27527" y="60770"/>
                    </a:lnTo>
                    <a:lnTo>
                      <a:pt x="27527" y="70295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4" name="Freihandform 83">
                <a:extLst>
                  <a:ext uri="{FF2B5EF4-FFF2-40B4-BE49-F238E27FC236}">
                    <a16:creationId xmlns="" xmlns:a16="http://schemas.microsoft.com/office/drawing/2014/main" id="{E1206882-AF0F-644C-8262-E4335D0ADE22}"/>
                  </a:ext>
                </a:extLst>
              </p:cNvPr>
              <p:cNvSpPr/>
              <p:nvPr/>
            </p:nvSpPr>
            <p:spPr>
              <a:xfrm>
                <a:off x="9933750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51" name="Freihandform 50">
              <a:extLst>
                <a:ext uri="{FF2B5EF4-FFF2-40B4-BE49-F238E27FC236}">
                  <a16:creationId xmlns="" xmlns:a16="http://schemas.microsoft.com/office/drawing/2014/main" id="{652573F7-9F92-FF49-9626-BAE55194164B}"/>
                </a:ext>
              </a:extLst>
            </p:cNvPr>
            <p:cNvSpPr/>
            <p:nvPr/>
          </p:nvSpPr>
          <p:spPr>
            <a:xfrm>
              <a:off x="8394700" y="2739581"/>
              <a:ext cx="1371600" cy="295275"/>
            </a:xfrm>
            <a:custGeom>
              <a:avLst/>
              <a:gdLst>
                <a:gd name="connsiteX0" fmla="*/ 152400 w 1371600"/>
                <a:gd name="connsiteY0" fmla="*/ 273653 h 295275"/>
                <a:gd name="connsiteX1" fmla="*/ 103061 w 1371600"/>
                <a:gd name="connsiteY1" fmla="*/ 116110 h 295275"/>
                <a:gd name="connsiteX2" fmla="*/ 89535 w 1371600"/>
                <a:gd name="connsiteY2" fmla="*/ 117062 h 295275"/>
                <a:gd name="connsiteX3" fmla="*/ 89535 w 1371600"/>
                <a:gd name="connsiteY3" fmla="*/ 296037 h 295275"/>
                <a:gd name="connsiteX4" fmla="*/ 0 w 1371600"/>
                <a:gd name="connsiteY4" fmla="*/ 296037 h 295275"/>
                <a:gd name="connsiteX5" fmla="*/ 0 w 1371600"/>
                <a:gd name="connsiteY5" fmla="*/ 24860 h 295275"/>
                <a:gd name="connsiteX6" fmla="*/ 35909 w 1371600"/>
                <a:gd name="connsiteY6" fmla="*/ 0 h 295275"/>
                <a:gd name="connsiteX7" fmla="*/ 120301 w 1371600"/>
                <a:gd name="connsiteY7" fmla="*/ 0 h 295275"/>
                <a:gd name="connsiteX8" fmla="*/ 158401 w 1371600"/>
                <a:gd name="connsiteY8" fmla="*/ 22288 h 295275"/>
                <a:gd name="connsiteX9" fmla="*/ 205359 w 1371600"/>
                <a:gd name="connsiteY9" fmla="*/ 178117 h 295275"/>
                <a:gd name="connsiteX10" fmla="*/ 255079 w 1371600"/>
                <a:gd name="connsiteY10" fmla="*/ 22574 h 295275"/>
                <a:gd name="connsiteX11" fmla="*/ 293180 w 1371600"/>
                <a:gd name="connsiteY11" fmla="*/ 286 h 295275"/>
                <a:gd name="connsiteX12" fmla="*/ 374428 w 1371600"/>
                <a:gd name="connsiteY12" fmla="*/ 286 h 295275"/>
                <a:gd name="connsiteX13" fmla="*/ 410337 w 1371600"/>
                <a:gd name="connsiteY13" fmla="*/ 24860 h 295275"/>
                <a:gd name="connsiteX14" fmla="*/ 410337 w 1371600"/>
                <a:gd name="connsiteY14" fmla="*/ 296037 h 295275"/>
                <a:gd name="connsiteX15" fmla="*/ 317659 w 1371600"/>
                <a:gd name="connsiteY15" fmla="*/ 296037 h 295275"/>
                <a:gd name="connsiteX16" fmla="*/ 317659 w 1371600"/>
                <a:gd name="connsiteY16" fmla="*/ 117062 h 295275"/>
                <a:gd name="connsiteX17" fmla="*/ 304038 w 1371600"/>
                <a:gd name="connsiteY17" fmla="*/ 116110 h 295275"/>
                <a:gd name="connsiteX18" fmla="*/ 253841 w 1371600"/>
                <a:gd name="connsiteY18" fmla="*/ 273653 h 295275"/>
                <a:gd name="connsiteX19" fmla="*/ 215741 w 1371600"/>
                <a:gd name="connsiteY19" fmla="*/ 296037 h 295275"/>
                <a:gd name="connsiteX20" fmla="*/ 190500 w 1371600"/>
                <a:gd name="connsiteY20" fmla="*/ 296037 h 295275"/>
                <a:gd name="connsiteX21" fmla="*/ 152400 w 1371600"/>
                <a:gd name="connsiteY21" fmla="*/ 273653 h 295275"/>
                <a:gd name="connsiteX22" fmla="*/ 1114425 w 1371600"/>
                <a:gd name="connsiteY22" fmla="*/ 273653 h 295275"/>
                <a:gd name="connsiteX23" fmla="*/ 1065181 w 1371600"/>
                <a:gd name="connsiteY23" fmla="*/ 116110 h 295275"/>
                <a:gd name="connsiteX24" fmla="*/ 1051560 w 1371600"/>
                <a:gd name="connsiteY24" fmla="*/ 117062 h 295275"/>
                <a:gd name="connsiteX25" fmla="*/ 1051560 w 1371600"/>
                <a:gd name="connsiteY25" fmla="*/ 296037 h 295275"/>
                <a:gd name="connsiteX26" fmla="*/ 962025 w 1371600"/>
                <a:gd name="connsiteY26" fmla="*/ 296037 h 295275"/>
                <a:gd name="connsiteX27" fmla="*/ 962025 w 1371600"/>
                <a:gd name="connsiteY27" fmla="*/ 24860 h 295275"/>
                <a:gd name="connsiteX28" fmla="*/ 997934 w 1371600"/>
                <a:gd name="connsiteY28" fmla="*/ 286 h 295275"/>
                <a:gd name="connsiteX29" fmla="*/ 1082326 w 1371600"/>
                <a:gd name="connsiteY29" fmla="*/ 286 h 295275"/>
                <a:gd name="connsiteX30" fmla="*/ 1120426 w 1371600"/>
                <a:gd name="connsiteY30" fmla="*/ 22574 h 295275"/>
                <a:gd name="connsiteX31" fmla="*/ 1167098 w 1371600"/>
                <a:gd name="connsiteY31" fmla="*/ 178117 h 295275"/>
                <a:gd name="connsiteX32" fmla="*/ 1216819 w 1371600"/>
                <a:gd name="connsiteY32" fmla="*/ 22574 h 295275"/>
                <a:gd name="connsiteX33" fmla="*/ 1254919 w 1371600"/>
                <a:gd name="connsiteY33" fmla="*/ 286 h 295275"/>
                <a:gd name="connsiteX34" fmla="*/ 1336167 w 1371600"/>
                <a:gd name="connsiteY34" fmla="*/ 286 h 295275"/>
                <a:gd name="connsiteX35" fmla="*/ 1372172 w 1371600"/>
                <a:gd name="connsiteY35" fmla="*/ 24860 h 295275"/>
                <a:gd name="connsiteX36" fmla="*/ 1372172 w 1371600"/>
                <a:gd name="connsiteY36" fmla="*/ 296037 h 295275"/>
                <a:gd name="connsiteX37" fmla="*/ 1279112 w 1371600"/>
                <a:gd name="connsiteY37" fmla="*/ 296037 h 295275"/>
                <a:gd name="connsiteX38" fmla="*/ 1279112 w 1371600"/>
                <a:gd name="connsiteY38" fmla="*/ 117062 h 295275"/>
                <a:gd name="connsiteX39" fmla="*/ 1265492 w 1371600"/>
                <a:gd name="connsiteY39" fmla="*/ 116110 h 295275"/>
                <a:gd name="connsiteX40" fmla="*/ 1215295 w 1371600"/>
                <a:gd name="connsiteY40" fmla="*/ 273653 h 295275"/>
                <a:gd name="connsiteX41" fmla="*/ 1177195 w 1371600"/>
                <a:gd name="connsiteY41" fmla="*/ 296037 h 295275"/>
                <a:gd name="connsiteX42" fmla="*/ 1152525 w 1371600"/>
                <a:gd name="connsiteY42" fmla="*/ 296037 h 295275"/>
                <a:gd name="connsiteX43" fmla="*/ 1114425 w 1371600"/>
                <a:gd name="connsiteY43" fmla="*/ 273653 h 295275"/>
                <a:gd name="connsiteX44" fmla="*/ 734663 w 1371600"/>
                <a:gd name="connsiteY44" fmla="*/ 22574 h 295275"/>
                <a:gd name="connsiteX45" fmla="*/ 779907 w 1371600"/>
                <a:gd name="connsiteY45" fmla="*/ 191548 h 295275"/>
                <a:gd name="connsiteX46" fmla="*/ 793433 w 1371600"/>
                <a:gd name="connsiteY46" fmla="*/ 190595 h 295275"/>
                <a:gd name="connsiteX47" fmla="*/ 824675 w 1371600"/>
                <a:gd name="connsiteY47" fmla="*/ 95 h 295275"/>
                <a:gd name="connsiteX48" fmla="*/ 923068 w 1371600"/>
                <a:gd name="connsiteY48" fmla="*/ 95 h 295275"/>
                <a:gd name="connsiteX49" fmla="*/ 862013 w 1371600"/>
                <a:gd name="connsiteY49" fmla="*/ 271463 h 295275"/>
                <a:gd name="connsiteX50" fmla="*/ 826103 w 1371600"/>
                <a:gd name="connsiteY50" fmla="*/ 296037 h 295275"/>
                <a:gd name="connsiteX51" fmla="*/ 762857 w 1371600"/>
                <a:gd name="connsiteY51" fmla="*/ 296037 h 295275"/>
                <a:gd name="connsiteX52" fmla="*/ 724757 w 1371600"/>
                <a:gd name="connsiteY52" fmla="*/ 273653 h 295275"/>
                <a:gd name="connsiteX53" fmla="*/ 683990 w 1371600"/>
                <a:gd name="connsiteY53" fmla="*/ 124396 h 295275"/>
                <a:gd name="connsiteX54" fmla="*/ 641890 w 1371600"/>
                <a:gd name="connsiteY54" fmla="*/ 273653 h 295275"/>
                <a:gd name="connsiteX55" fmla="*/ 603790 w 1371600"/>
                <a:gd name="connsiteY55" fmla="*/ 296037 h 295275"/>
                <a:gd name="connsiteX56" fmla="*/ 538925 w 1371600"/>
                <a:gd name="connsiteY56" fmla="*/ 296037 h 295275"/>
                <a:gd name="connsiteX57" fmla="*/ 502920 w 1371600"/>
                <a:gd name="connsiteY57" fmla="*/ 271463 h 295275"/>
                <a:gd name="connsiteX58" fmla="*/ 451104 w 1371600"/>
                <a:gd name="connsiteY58" fmla="*/ 0 h 295275"/>
                <a:gd name="connsiteX59" fmla="*/ 551783 w 1371600"/>
                <a:gd name="connsiteY59" fmla="*/ 0 h 295275"/>
                <a:gd name="connsiteX60" fmla="*/ 576834 w 1371600"/>
                <a:gd name="connsiteY60" fmla="*/ 190500 h 295275"/>
                <a:gd name="connsiteX61" fmla="*/ 583863 w 1371600"/>
                <a:gd name="connsiteY61" fmla="*/ 197182 h 295275"/>
                <a:gd name="connsiteX62" fmla="*/ 590455 w 1371600"/>
                <a:gd name="connsiteY62" fmla="*/ 191452 h 295275"/>
                <a:gd name="connsiteX63" fmla="*/ 635222 w 1371600"/>
                <a:gd name="connsiteY63" fmla="*/ 22479 h 295275"/>
                <a:gd name="connsiteX64" fmla="*/ 673322 w 1371600"/>
                <a:gd name="connsiteY64" fmla="*/ 190 h 295275"/>
                <a:gd name="connsiteX65" fmla="*/ 695992 w 1371600"/>
                <a:gd name="connsiteY65" fmla="*/ 190 h 295275"/>
                <a:gd name="connsiteX66" fmla="*/ 734092 w 1371600"/>
                <a:gd name="connsiteY66" fmla="*/ 22479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71600" h="295275">
                  <a:moveTo>
                    <a:pt x="152400" y="273653"/>
                  </a:moveTo>
                  <a:lnTo>
                    <a:pt x="103061" y="116110"/>
                  </a:lnTo>
                  <a:cubicBezTo>
                    <a:pt x="100870" y="107823"/>
                    <a:pt x="89535" y="107823"/>
                    <a:pt x="89535" y="117062"/>
                  </a:cubicBezTo>
                  <a:lnTo>
                    <a:pt x="89535" y="296037"/>
                  </a:lnTo>
                  <a:lnTo>
                    <a:pt x="0" y="296037"/>
                  </a:lnTo>
                  <a:lnTo>
                    <a:pt x="0" y="24860"/>
                  </a:lnTo>
                  <a:cubicBezTo>
                    <a:pt x="0" y="8858"/>
                    <a:pt x="14097" y="0"/>
                    <a:pt x="35909" y="0"/>
                  </a:cubicBezTo>
                  <a:lnTo>
                    <a:pt x="120301" y="0"/>
                  </a:lnTo>
                  <a:cubicBezTo>
                    <a:pt x="143827" y="0"/>
                    <a:pt x="154400" y="9525"/>
                    <a:pt x="158401" y="22288"/>
                  </a:cubicBezTo>
                  <a:lnTo>
                    <a:pt x="205359" y="178117"/>
                  </a:lnTo>
                  <a:lnTo>
                    <a:pt x="255079" y="22574"/>
                  </a:lnTo>
                  <a:cubicBezTo>
                    <a:pt x="259366" y="9525"/>
                    <a:pt x="269843" y="286"/>
                    <a:pt x="293180" y="286"/>
                  </a:cubicBezTo>
                  <a:lnTo>
                    <a:pt x="374428" y="286"/>
                  </a:lnTo>
                  <a:cubicBezTo>
                    <a:pt x="396240" y="286"/>
                    <a:pt x="410337" y="8858"/>
                    <a:pt x="410337" y="24860"/>
                  </a:cubicBezTo>
                  <a:lnTo>
                    <a:pt x="410337" y="296037"/>
                  </a:lnTo>
                  <a:lnTo>
                    <a:pt x="317659" y="296037"/>
                  </a:lnTo>
                  <a:lnTo>
                    <a:pt x="317659" y="117062"/>
                  </a:lnTo>
                  <a:cubicBezTo>
                    <a:pt x="317659" y="107537"/>
                    <a:pt x="306324" y="107537"/>
                    <a:pt x="304038" y="116110"/>
                  </a:cubicBezTo>
                  <a:lnTo>
                    <a:pt x="253841" y="273653"/>
                  </a:lnTo>
                  <a:cubicBezTo>
                    <a:pt x="250222" y="286893"/>
                    <a:pt x="238982" y="296037"/>
                    <a:pt x="215741" y="296037"/>
                  </a:cubicBezTo>
                  <a:lnTo>
                    <a:pt x="190500" y="296037"/>
                  </a:lnTo>
                  <a:cubicBezTo>
                    <a:pt x="166973" y="296037"/>
                    <a:pt x="155639" y="286512"/>
                    <a:pt x="152400" y="273653"/>
                  </a:cubicBezTo>
                  <a:moveTo>
                    <a:pt x="1114425" y="273653"/>
                  </a:moveTo>
                  <a:lnTo>
                    <a:pt x="1065181" y="116110"/>
                  </a:lnTo>
                  <a:cubicBezTo>
                    <a:pt x="1062895" y="107823"/>
                    <a:pt x="1051560" y="107823"/>
                    <a:pt x="1051560" y="117062"/>
                  </a:cubicBezTo>
                  <a:lnTo>
                    <a:pt x="1051560" y="296037"/>
                  </a:lnTo>
                  <a:lnTo>
                    <a:pt x="962025" y="296037"/>
                  </a:lnTo>
                  <a:lnTo>
                    <a:pt x="962025" y="24860"/>
                  </a:lnTo>
                  <a:cubicBezTo>
                    <a:pt x="962025" y="8858"/>
                    <a:pt x="976217" y="286"/>
                    <a:pt x="997934" y="286"/>
                  </a:cubicBezTo>
                  <a:lnTo>
                    <a:pt x="1082326" y="286"/>
                  </a:lnTo>
                  <a:cubicBezTo>
                    <a:pt x="1105948" y="286"/>
                    <a:pt x="1116425" y="9811"/>
                    <a:pt x="1120426" y="22574"/>
                  </a:cubicBezTo>
                  <a:lnTo>
                    <a:pt x="1167098" y="178117"/>
                  </a:lnTo>
                  <a:lnTo>
                    <a:pt x="1216819" y="22574"/>
                  </a:lnTo>
                  <a:cubicBezTo>
                    <a:pt x="1221105" y="9525"/>
                    <a:pt x="1231583" y="286"/>
                    <a:pt x="1254919" y="286"/>
                  </a:cubicBezTo>
                  <a:lnTo>
                    <a:pt x="1336167" y="286"/>
                  </a:lnTo>
                  <a:cubicBezTo>
                    <a:pt x="1358075" y="286"/>
                    <a:pt x="1372172" y="8858"/>
                    <a:pt x="1372172" y="24860"/>
                  </a:cubicBezTo>
                  <a:lnTo>
                    <a:pt x="1372172" y="296037"/>
                  </a:lnTo>
                  <a:lnTo>
                    <a:pt x="1279112" y="296037"/>
                  </a:lnTo>
                  <a:lnTo>
                    <a:pt x="1279112" y="117062"/>
                  </a:lnTo>
                  <a:cubicBezTo>
                    <a:pt x="1279112" y="107537"/>
                    <a:pt x="1267778" y="107537"/>
                    <a:pt x="1265492" y="116110"/>
                  </a:cubicBezTo>
                  <a:lnTo>
                    <a:pt x="1215295" y="273653"/>
                  </a:lnTo>
                  <a:cubicBezTo>
                    <a:pt x="1211675" y="286893"/>
                    <a:pt x="1200436" y="296037"/>
                    <a:pt x="1177195" y="296037"/>
                  </a:cubicBezTo>
                  <a:lnTo>
                    <a:pt x="1152525" y="296037"/>
                  </a:lnTo>
                  <a:cubicBezTo>
                    <a:pt x="1128998" y="296037"/>
                    <a:pt x="1117759" y="286512"/>
                    <a:pt x="1114425" y="273653"/>
                  </a:cubicBezTo>
                  <a:moveTo>
                    <a:pt x="734663" y="22574"/>
                  </a:moveTo>
                  <a:lnTo>
                    <a:pt x="779907" y="191548"/>
                  </a:lnTo>
                  <a:cubicBezTo>
                    <a:pt x="782098" y="199930"/>
                    <a:pt x="792004" y="199739"/>
                    <a:pt x="793433" y="190595"/>
                  </a:cubicBezTo>
                  <a:lnTo>
                    <a:pt x="824675" y="95"/>
                  </a:lnTo>
                  <a:lnTo>
                    <a:pt x="923068" y="95"/>
                  </a:lnTo>
                  <a:lnTo>
                    <a:pt x="862013" y="271463"/>
                  </a:lnTo>
                  <a:cubicBezTo>
                    <a:pt x="858488" y="287274"/>
                    <a:pt x="847916" y="296037"/>
                    <a:pt x="826103" y="296037"/>
                  </a:cubicBezTo>
                  <a:lnTo>
                    <a:pt x="762857" y="296037"/>
                  </a:lnTo>
                  <a:cubicBezTo>
                    <a:pt x="739235" y="296037"/>
                    <a:pt x="728091" y="286512"/>
                    <a:pt x="724757" y="273653"/>
                  </a:cubicBezTo>
                  <a:lnTo>
                    <a:pt x="683990" y="124396"/>
                  </a:lnTo>
                  <a:lnTo>
                    <a:pt x="641890" y="273653"/>
                  </a:lnTo>
                  <a:cubicBezTo>
                    <a:pt x="638175" y="286893"/>
                    <a:pt x="627031" y="296037"/>
                    <a:pt x="603790" y="296037"/>
                  </a:cubicBezTo>
                  <a:lnTo>
                    <a:pt x="538925" y="296037"/>
                  </a:lnTo>
                  <a:cubicBezTo>
                    <a:pt x="517017" y="296037"/>
                    <a:pt x="505968" y="287274"/>
                    <a:pt x="502920" y="271463"/>
                  </a:cubicBezTo>
                  <a:lnTo>
                    <a:pt x="451104" y="0"/>
                  </a:lnTo>
                  <a:lnTo>
                    <a:pt x="551783" y="0"/>
                  </a:lnTo>
                  <a:lnTo>
                    <a:pt x="576834" y="190500"/>
                  </a:lnTo>
                  <a:cubicBezTo>
                    <a:pt x="576930" y="194286"/>
                    <a:pt x="580077" y="197278"/>
                    <a:pt x="583863" y="197182"/>
                  </a:cubicBezTo>
                  <a:cubicBezTo>
                    <a:pt x="587150" y="197099"/>
                    <a:pt x="589915" y="194695"/>
                    <a:pt x="590455" y="191452"/>
                  </a:cubicBezTo>
                  <a:lnTo>
                    <a:pt x="635222" y="22479"/>
                  </a:lnTo>
                  <a:cubicBezTo>
                    <a:pt x="638842" y="9239"/>
                    <a:pt x="650081" y="190"/>
                    <a:pt x="673322" y="190"/>
                  </a:cubicBezTo>
                  <a:lnTo>
                    <a:pt x="695992" y="190"/>
                  </a:lnTo>
                  <a:cubicBezTo>
                    <a:pt x="719614" y="190"/>
                    <a:pt x="730853" y="9715"/>
                    <a:pt x="734092" y="22479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 51">
              <a:extLst>
                <a:ext uri="{FF2B5EF4-FFF2-40B4-BE49-F238E27FC236}">
                  <a16:creationId xmlns="" xmlns:a16="http://schemas.microsoft.com/office/drawing/2014/main" id="{718BE381-64FC-6449-A213-A92AFD378FDF}"/>
                </a:ext>
              </a:extLst>
            </p:cNvPr>
            <p:cNvSpPr/>
            <p:nvPr/>
          </p:nvSpPr>
          <p:spPr>
            <a:xfrm>
              <a:off x="9860974" y="2653852"/>
              <a:ext cx="85725" cy="85725"/>
            </a:xfrm>
            <a:custGeom>
              <a:avLst/>
              <a:gdLst>
                <a:gd name="connsiteX0" fmla="*/ 17626 w 85725"/>
                <a:gd name="connsiteY0" fmla="*/ 4 h 85725"/>
                <a:gd name="connsiteX1" fmla="*/ 4 w 85725"/>
                <a:gd name="connsiteY1" fmla="*/ 16855 h 85725"/>
                <a:gd name="connsiteX2" fmla="*/ 4 w 85725"/>
                <a:gd name="connsiteY2" fmla="*/ 17626 h 85725"/>
                <a:gd name="connsiteX3" fmla="*/ 5 w 85725"/>
                <a:gd name="connsiteY3" fmla="*/ 68584 h 85725"/>
                <a:gd name="connsiteX4" fmla="*/ 16855 w 85725"/>
                <a:gd name="connsiteY4" fmla="*/ 86206 h 85725"/>
                <a:gd name="connsiteX5" fmla="*/ 17626 w 85725"/>
                <a:gd name="connsiteY5" fmla="*/ 86206 h 85725"/>
                <a:gd name="connsiteX6" fmla="*/ 68680 w 85725"/>
                <a:gd name="connsiteY6" fmla="*/ 86206 h 85725"/>
                <a:gd name="connsiteX7" fmla="*/ 86301 w 85725"/>
                <a:gd name="connsiteY7" fmla="*/ 69161 h 85725"/>
                <a:gd name="connsiteX8" fmla="*/ 86301 w 85725"/>
                <a:gd name="connsiteY8" fmla="*/ 68584 h 85725"/>
                <a:gd name="connsiteX9" fmla="*/ 86301 w 85725"/>
                <a:gd name="connsiteY9" fmla="*/ 17435 h 85725"/>
                <a:gd name="connsiteX10" fmla="*/ 69257 w 85725"/>
                <a:gd name="connsiteY10" fmla="*/ 1 h 85725"/>
                <a:gd name="connsiteX11" fmla="*/ 68680 w 85725"/>
                <a:gd name="connsiteY11" fmla="*/ 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17626" y="4"/>
                  </a:moveTo>
                  <a:cubicBezTo>
                    <a:pt x="8106" y="-208"/>
                    <a:pt x="217" y="7336"/>
                    <a:pt x="4" y="16855"/>
                  </a:cubicBezTo>
                  <a:cubicBezTo>
                    <a:pt x="-1" y="17112"/>
                    <a:pt x="-1" y="17369"/>
                    <a:pt x="4" y="17626"/>
                  </a:cubicBezTo>
                  <a:lnTo>
                    <a:pt x="5" y="68584"/>
                  </a:lnTo>
                  <a:cubicBezTo>
                    <a:pt x="-208" y="78103"/>
                    <a:pt x="7336" y="85993"/>
                    <a:pt x="16855" y="86206"/>
                  </a:cubicBezTo>
                  <a:cubicBezTo>
                    <a:pt x="17112" y="86211"/>
                    <a:pt x="17369" y="86211"/>
                    <a:pt x="17626" y="86206"/>
                  </a:cubicBezTo>
                  <a:lnTo>
                    <a:pt x="68680" y="86206"/>
                  </a:lnTo>
                  <a:cubicBezTo>
                    <a:pt x="78252" y="86365"/>
                    <a:pt x="86142" y="78734"/>
                    <a:pt x="86301" y="69161"/>
                  </a:cubicBezTo>
                  <a:cubicBezTo>
                    <a:pt x="86304" y="68969"/>
                    <a:pt x="86304" y="68777"/>
                    <a:pt x="86301" y="68584"/>
                  </a:cubicBezTo>
                  <a:lnTo>
                    <a:pt x="86301" y="17435"/>
                  </a:lnTo>
                  <a:cubicBezTo>
                    <a:pt x="86409" y="7914"/>
                    <a:pt x="78777" y="109"/>
                    <a:pt x="69257" y="1"/>
                  </a:cubicBezTo>
                  <a:cubicBezTo>
                    <a:pt x="69064" y="-1"/>
                    <a:pt x="68872" y="0"/>
                    <a:pt x="68680" y="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 52">
              <a:extLst>
                <a:ext uri="{FF2B5EF4-FFF2-40B4-BE49-F238E27FC236}">
                  <a16:creationId xmlns="" xmlns:a16="http://schemas.microsoft.com/office/drawing/2014/main" id="{FDC11E52-3DCC-8640-B627-8BEE459BB432}"/>
                </a:ext>
              </a:extLst>
            </p:cNvPr>
            <p:cNvSpPr/>
            <p:nvPr/>
          </p:nvSpPr>
          <p:spPr>
            <a:xfrm>
              <a:off x="9947370" y="2518697"/>
              <a:ext cx="114300" cy="114300"/>
            </a:xfrm>
            <a:custGeom>
              <a:avLst/>
              <a:gdLst>
                <a:gd name="connsiteX0" fmla="*/ 35338 w 114300"/>
                <a:gd name="connsiteY0" fmla="*/ 0 h 114300"/>
                <a:gd name="connsiteX1" fmla="*/ 0 w 114300"/>
                <a:gd name="connsiteY1" fmla="*/ 35433 h 114300"/>
                <a:gd name="connsiteX2" fmla="*/ 0 w 114300"/>
                <a:gd name="connsiteY2" fmla="*/ 86011 h 114300"/>
                <a:gd name="connsiteX3" fmla="*/ 35338 w 114300"/>
                <a:gd name="connsiteY3" fmla="*/ 121348 h 114300"/>
                <a:gd name="connsiteX4" fmla="*/ 85630 w 114300"/>
                <a:gd name="connsiteY4" fmla="*/ 121348 h 114300"/>
                <a:gd name="connsiteX5" fmla="*/ 121063 w 114300"/>
                <a:gd name="connsiteY5" fmla="*/ 86011 h 114300"/>
                <a:gd name="connsiteX6" fmla="*/ 121063 w 114300"/>
                <a:gd name="connsiteY6" fmla="*/ 35433 h 114300"/>
                <a:gd name="connsiteX7" fmla="*/ 85630 w 114300"/>
                <a:gd name="connsiteY7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14300">
                  <a:moveTo>
                    <a:pt x="35338" y="0"/>
                  </a:moveTo>
                  <a:cubicBezTo>
                    <a:pt x="35338" y="0"/>
                    <a:pt x="0" y="0"/>
                    <a:pt x="0" y="35433"/>
                  </a:cubicBezTo>
                  <a:lnTo>
                    <a:pt x="0" y="86011"/>
                  </a:lnTo>
                  <a:cubicBezTo>
                    <a:pt x="0" y="86011"/>
                    <a:pt x="0" y="121348"/>
                    <a:pt x="35338" y="121348"/>
                  </a:cubicBezTo>
                  <a:lnTo>
                    <a:pt x="85630" y="121348"/>
                  </a:lnTo>
                  <a:cubicBezTo>
                    <a:pt x="85630" y="121348"/>
                    <a:pt x="121063" y="121348"/>
                    <a:pt x="121063" y="86011"/>
                  </a:cubicBezTo>
                  <a:lnTo>
                    <a:pt x="121063" y="35433"/>
                  </a:lnTo>
                  <a:cubicBezTo>
                    <a:pt x="121063" y="35433"/>
                    <a:pt x="121063" y="0"/>
                    <a:pt x="8563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 53">
              <a:extLst>
                <a:ext uri="{FF2B5EF4-FFF2-40B4-BE49-F238E27FC236}">
                  <a16:creationId xmlns="" xmlns:a16="http://schemas.microsoft.com/office/drawing/2014/main" id="{701FF73E-BD70-F64F-84E6-E17EAA7693C9}"/>
                </a:ext>
              </a:extLst>
            </p:cNvPr>
            <p:cNvSpPr/>
            <p:nvPr/>
          </p:nvSpPr>
          <p:spPr>
            <a:xfrm>
              <a:off x="9767348" y="2336007"/>
              <a:ext cx="171450" cy="171450"/>
            </a:xfrm>
            <a:custGeom>
              <a:avLst/>
              <a:gdLst>
                <a:gd name="connsiteX0" fmla="*/ 53150 w 171450"/>
                <a:gd name="connsiteY0" fmla="*/ 0 h 171450"/>
                <a:gd name="connsiteX1" fmla="*/ 0 w 171450"/>
                <a:gd name="connsiteY1" fmla="*/ 53054 h 171450"/>
                <a:gd name="connsiteX2" fmla="*/ 0 w 171450"/>
                <a:gd name="connsiteY2" fmla="*/ 127349 h 171450"/>
                <a:gd name="connsiteX3" fmla="*/ 53150 w 171450"/>
                <a:gd name="connsiteY3" fmla="*/ 180404 h 171450"/>
                <a:gd name="connsiteX4" fmla="*/ 126873 w 171450"/>
                <a:gd name="connsiteY4" fmla="*/ 180404 h 171450"/>
                <a:gd name="connsiteX5" fmla="*/ 179927 w 171450"/>
                <a:gd name="connsiteY5" fmla="*/ 127349 h 171450"/>
                <a:gd name="connsiteX6" fmla="*/ 179927 w 171450"/>
                <a:gd name="connsiteY6" fmla="*/ 53054 h 171450"/>
                <a:gd name="connsiteX7" fmla="*/ 126778 w 171450"/>
                <a:gd name="connsiteY7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71450">
                  <a:moveTo>
                    <a:pt x="53150" y="0"/>
                  </a:moveTo>
                  <a:cubicBezTo>
                    <a:pt x="53150" y="0"/>
                    <a:pt x="0" y="0"/>
                    <a:pt x="0" y="53054"/>
                  </a:cubicBezTo>
                  <a:lnTo>
                    <a:pt x="0" y="127349"/>
                  </a:lnTo>
                  <a:cubicBezTo>
                    <a:pt x="0" y="127349"/>
                    <a:pt x="0" y="180404"/>
                    <a:pt x="53150" y="180404"/>
                  </a:cubicBezTo>
                  <a:lnTo>
                    <a:pt x="126873" y="180404"/>
                  </a:lnTo>
                  <a:cubicBezTo>
                    <a:pt x="126873" y="180404"/>
                    <a:pt x="179927" y="179927"/>
                    <a:pt x="179927" y="127349"/>
                  </a:cubicBezTo>
                  <a:lnTo>
                    <a:pt x="179927" y="53054"/>
                  </a:lnTo>
                  <a:cubicBezTo>
                    <a:pt x="179927" y="53054"/>
                    <a:pt x="179927" y="0"/>
                    <a:pt x="126778" y="0"/>
                  </a:cubicBezTo>
                  <a:close/>
                </a:path>
              </a:pathLst>
            </a:custGeom>
            <a:solidFill>
              <a:srgbClr val="0195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85" name="Textplatzhalter 5">
            <a:extLst>
              <a:ext uri="{FF2B5EF4-FFF2-40B4-BE49-F238E27FC236}">
                <a16:creationId xmlns="" xmlns:a16="http://schemas.microsoft.com/office/drawing/2014/main" id="{DE98542D-6F6E-234E-AC0F-1CC837FE9C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287002"/>
            <a:ext cx="7200000" cy="180000"/>
          </a:xfrm>
        </p:spPr>
        <p:txBody>
          <a:bodyPr anchor="t" anchorCtr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515455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781">
          <p15:clr>
            <a:srgbClr val="FBAE40"/>
          </p15:clr>
        </p15:guide>
        <p15:guide id="2" pos="388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s short +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47">
            <a:extLst>
              <a:ext uri="{FF2B5EF4-FFF2-40B4-BE49-F238E27FC236}">
                <a16:creationId xmlns="" xmlns:a16="http://schemas.microsoft.com/office/drawing/2014/main" id="{2F9F812A-5A53-4046-BC96-1E46FF54BEA5}"/>
              </a:ext>
            </a:extLst>
          </p:cNvPr>
          <p:cNvSpPr/>
          <p:nvPr userDrawn="1"/>
        </p:nvSpPr>
        <p:spPr>
          <a:xfrm>
            <a:off x="0" y="6354000"/>
            <a:ext cx="12193200" cy="504000"/>
          </a:xfrm>
          <a:prstGeom prst="rect">
            <a:avLst/>
          </a:prstGeom>
          <a:gradFill>
            <a:gsLst>
              <a:gs pos="100000">
                <a:srgbClr val="013C62"/>
              </a:gs>
              <a:gs pos="0">
                <a:srgbClr val="001E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4">
            <a:extLst>
              <a:ext uri="{FF2B5EF4-FFF2-40B4-BE49-F238E27FC236}">
                <a16:creationId xmlns="" xmlns:a16="http://schemas.microsoft.com/office/drawing/2014/main" id="{A5645065-1DEE-CA4B-95E6-309649696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050" y="6480000"/>
            <a:ext cx="4768849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="" xmlns:a16="http://schemas.microsoft.com/office/drawing/2014/main" id="{DE7B6F92-5F7F-C94B-ABE7-67D89CC5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1138" y="6480000"/>
            <a:ext cx="360000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EB8F774-FEC3-B546-B4C2-A94AAAB8FF6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="" xmlns:a16="http://schemas.microsoft.com/office/drawing/2014/main" id="{DD2309E7-F757-A34F-8917-09793DC29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1" y="616838"/>
            <a:ext cx="9545216" cy="865887"/>
          </a:xfrm>
        </p:spPr>
        <p:txBody>
          <a:bodyPr anchor="t" anchorCtr="0"/>
          <a:lstStyle>
            <a:lvl1pPr>
              <a:lnSpc>
                <a:spcPct val="90000"/>
              </a:lnSpc>
              <a:defRPr sz="2600" b="1"/>
            </a:lvl1pPr>
          </a:lstStyle>
          <a:p>
            <a:r>
              <a:rPr lang="de-DE" dirty="0"/>
              <a:t>Headline über maximal zwei Zeilen in Arial Fett 26 </a:t>
            </a:r>
            <a:r>
              <a:rPr lang="de-DE" dirty="0" err="1"/>
              <a:t>pt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44" name="Inhaltsplatzhalter 2">
            <a:extLst>
              <a:ext uri="{FF2B5EF4-FFF2-40B4-BE49-F238E27FC236}">
                <a16:creationId xmlns="" xmlns:a16="http://schemas.microsoft.com/office/drawing/2014/main" id="{C4D033E5-EEF9-D04E-88C7-241705D14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0" y="1482724"/>
            <a:ext cx="4644000" cy="4680000"/>
          </a:xfrm>
          <a:prstGeom prst="rect">
            <a:avLst/>
          </a:prstGeom>
        </p:spPr>
        <p:txBody>
          <a:bodyPr/>
          <a:lstStyle>
            <a:lvl1pPr>
              <a:lnSpc>
                <a:spcPct val="103000"/>
              </a:lnSpc>
              <a:defRPr b="0">
                <a:solidFill>
                  <a:schemeClr val="tx1">
                    <a:lumMod val="75000"/>
                  </a:schemeClr>
                </a:solidFill>
              </a:defRPr>
            </a:lvl1pPr>
            <a:lvl2pPr marL="18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36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54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72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5" name="Inhaltsplatzhalter 2">
            <a:extLst>
              <a:ext uri="{FF2B5EF4-FFF2-40B4-BE49-F238E27FC236}">
                <a16:creationId xmlns="" xmlns:a16="http://schemas.microsoft.com/office/drawing/2014/main" id="{AB6F3BAD-C8CD-7B48-B297-D4C12266428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25370" y="1482724"/>
            <a:ext cx="4644000" cy="4680000"/>
          </a:xfrm>
          <a:prstGeom prst="rect">
            <a:avLst/>
          </a:prstGeom>
        </p:spPr>
        <p:txBody>
          <a:bodyPr/>
          <a:lstStyle>
            <a:lvl1pPr>
              <a:lnSpc>
                <a:spcPct val="103000"/>
              </a:lnSpc>
              <a:defRPr b="0">
                <a:solidFill>
                  <a:schemeClr val="tx1">
                    <a:lumMod val="75000"/>
                  </a:schemeClr>
                </a:solidFill>
              </a:defRPr>
            </a:lvl1pPr>
            <a:lvl2pPr marL="18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36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54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72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grpSp>
        <p:nvGrpSpPr>
          <p:cNvPr id="49" name="Gruppieren 48">
            <a:extLst>
              <a:ext uri="{FF2B5EF4-FFF2-40B4-BE49-F238E27FC236}">
                <a16:creationId xmlns="" xmlns:a16="http://schemas.microsoft.com/office/drawing/2014/main" id="{3FF3DB02-0515-2F4A-A970-DCCFDB68089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56857" y="306416"/>
            <a:ext cx="1442113" cy="756000"/>
            <a:chOff x="8394700" y="2336007"/>
            <a:chExt cx="1666970" cy="873877"/>
          </a:xfrm>
        </p:grpSpPr>
        <p:grpSp>
          <p:nvGrpSpPr>
            <p:cNvPr id="50" name="Gruppieren 49">
              <a:extLst>
                <a:ext uri="{FF2B5EF4-FFF2-40B4-BE49-F238E27FC236}">
                  <a16:creationId xmlns="" xmlns:a16="http://schemas.microsoft.com/office/drawing/2014/main" id="{10CBAC70-E0CF-444F-8DAC-633BAA9F904F}"/>
                </a:ext>
              </a:extLst>
            </p:cNvPr>
            <p:cNvGrpSpPr/>
            <p:nvPr userDrawn="1"/>
          </p:nvGrpSpPr>
          <p:grpSpPr>
            <a:xfrm>
              <a:off x="8394700" y="3111986"/>
              <a:ext cx="1548575" cy="97898"/>
              <a:chOff x="8394700" y="3111986"/>
              <a:chExt cx="1548575" cy="97898"/>
            </a:xfrm>
          </p:grpSpPr>
          <p:sp>
            <p:nvSpPr>
              <p:cNvPr id="55" name="Freihandform 54">
                <a:extLst>
                  <a:ext uri="{FF2B5EF4-FFF2-40B4-BE49-F238E27FC236}">
                    <a16:creationId xmlns="" xmlns:a16="http://schemas.microsoft.com/office/drawing/2014/main" id="{9A4CC9FF-DDDE-8B48-85DC-DA0D13255B55}"/>
                  </a:ext>
                </a:extLst>
              </p:cNvPr>
              <p:cNvSpPr/>
              <p:nvPr/>
            </p:nvSpPr>
            <p:spPr>
              <a:xfrm>
                <a:off x="8394700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0 h 76200"/>
                  <a:gd name="connsiteX1" fmla="*/ 0 w 47625"/>
                  <a:gd name="connsiteY1" fmla="*/ 76581 h 76200"/>
                  <a:gd name="connsiteX2" fmla="*/ 49054 w 47625"/>
                  <a:gd name="connsiteY2" fmla="*/ 76581 h 76200"/>
                  <a:gd name="connsiteX3" fmla="*/ 49054 w 47625"/>
                  <a:gd name="connsiteY3" fmla="*/ 66199 h 76200"/>
                  <a:gd name="connsiteX4" fmla="*/ 11621 w 47625"/>
                  <a:gd name="connsiteY4" fmla="*/ 66199 h 76200"/>
                  <a:gd name="connsiteX5" fmla="*/ 11621 w 47625"/>
                  <a:gd name="connsiteY5" fmla="*/ 43148 h 76200"/>
                  <a:gd name="connsiteX6" fmla="*/ 43529 w 47625"/>
                  <a:gd name="connsiteY6" fmla="*/ 43148 h 76200"/>
                  <a:gd name="connsiteX7" fmla="*/ 43529 w 47625"/>
                  <a:gd name="connsiteY7" fmla="*/ 32766 h 76200"/>
                  <a:gd name="connsiteX8" fmla="*/ 11621 w 47625"/>
                  <a:gd name="connsiteY8" fmla="*/ 32766 h 76200"/>
                  <a:gd name="connsiteX9" fmla="*/ 11621 w 47625"/>
                  <a:gd name="connsiteY9" fmla="*/ 10382 h 76200"/>
                  <a:gd name="connsiteX10" fmla="*/ 49054 w 47625"/>
                  <a:gd name="connsiteY10" fmla="*/ 10382 h 76200"/>
                  <a:gd name="connsiteX11" fmla="*/ 49054 w 47625"/>
                  <a:gd name="connsiteY11" fmla="*/ 0 h 76200"/>
                  <a:gd name="connsiteX12" fmla="*/ 0 w 47625"/>
                  <a:gd name="connsiteY12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0"/>
                    </a:moveTo>
                    <a:lnTo>
                      <a:pt x="0" y="76581"/>
                    </a:lnTo>
                    <a:lnTo>
                      <a:pt x="49054" y="76581"/>
                    </a:lnTo>
                    <a:lnTo>
                      <a:pt x="49054" y="66199"/>
                    </a:lnTo>
                    <a:lnTo>
                      <a:pt x="11621" y="66199"/>
                    </a:lnTo>
                    <a:lnTo>
                      <a:pt x="11621" y="43148"/>
                    </a:lnTo>
                    <a:lnTo>
                      <a:pt x="43529" y="43148"/>
                    </a:lnTo>
                    <a:lnTo>
                      <a:pt x="43529" y="32766"/>
                    </a:lnTo>
                    <a:lnTo>
                      <a:pt x="11621" y="32766"/>
                    </a:lnTo>
                    <a:lnTo>
                      <a:pt x="11621" y="10382"/>
                    </a:lnTo>
                    <a:lnTo>
                      <a:pt x="49054" y="10382"/>
                    </a:lnTo>
                    <a:lnTo>
                      <a:pt x="490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" name="Freihandform 55">
                <a:extLst>
                  <a:ext uri="{FF2B5EF4-FFF2-40B4-BE49-F238E27FC236}">
                    <a16:creationId xmlns="" xmlns:a16="http://schemas.microsoft.com/office/drawing/2014/main" id="{8703717F-EF45-7248-9B54-19ED5E6501E4}"/>
                  </a:ext>
                </a:extLst>
              </p:cNvPr>
              <p:cNvSpPr/>
              <p:nvPr/>
            </p:nvSpPr>
            <p:spPr>
              <a:xfrm>
                <a:off x="8458041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2 w 38100"/>
                  <a:gd name="connsiteY2" fmla="*/ 9924 h 47625"/>
                  <a:gd name="connsiteX3" fmla="*/ 22384 w 38100"/>
                  <a:gd name="connsiteY3" fmla="*/ 9820 h 47625"/>
                  <a:gd name="connsiteX4" fmla="*/ 10990 w 38100"/>
                  <a:gd name="connsiteY4" fmla="*/ 20116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196 w 38100"/>
                  <a:gd name="connsiteY13" fmla="*/ 20298 h 47625"/>
                  <a:gd name="connsiteX14" fmla="*/ 44196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88" y="16140"/>
                      <a:pt x="30090" y="10770"/>
                      <a:pt x="24312" y="9924"/>
                    </a:cubicBezTo>
                    <a:cubicBezTo>
                      <a:pt x="23674" y="9831"/>
                      <a:pt x="23028" y="9796"/>
                      <a:pt x="22384" y="9820"/>
                    </a:cubicBezTo>
                    <a:cubicBezTo>
                      <a:pt x="16394" y="9517"/>
                      <a:pt x="11293" y="14127"/>
                      <a:pt x="10990" y="20116"/>
                    </a:cubicBezTo>
                    <a:cubicBezTo>
                      <a:pt x="10960" y="20717"/>
                      <a:pt x="10980" y="21319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10" y="2060"/>
                      <a:pt x="19825" y="-163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667" y="9074"/>
                      <a:pt x="44640" y="14648"/>
                      <a:pt x="44196" y="20298"/>
                    </a:cubicBezTo>
                    <a:lnTo>
                      <a:pt x="44196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" name="Freihandform 56">
                <a:extLst>
                  <a:ext uri="{FF2B5EF4-FFF2-40B4-BE49-F238E27FC236}">
                    <a16:creationId xmlns="" xmlns:a16="http://schemas.microsoft.com/office/drawing/2014/main" id="{A36DFED2-9688-844C-B25A-049C52BFD411}"/>
                  </a:ext>
                </a:extLst>
              </p:cNvPr>
              <p:cNvSpPr/>
              <p:nvPr/>
            </p:nvSpPr>
            <p:spPr>
              <a:xfrm>
                <a:off x="851557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287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9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55" y="8961"/>
                      <a:pt x="14138" y="11688"/>
                      <a:pt x="12287" y="16002"/>
                    </a:cubicBezTo>
                    <a:cubicBezTo>
                      <a:pt x="11231" y="18331"/>
                      <a:pt x="10741" y="20877"/>
                      <a:pt x="10858" y="23431"/>
                    </a:cubicBezTo>
                    <a:lnTo>
                      <a:pt x="35433" y="23431"/>
                    </a:lnTo>
                    <a:cubicBezTo>
                      <a:pt x="35473" y="20873"/>
                      <a:pt x="34953" y="18338"/>
                      <a:pt x="33909" y="16002"/>
                    </a:cubicBezTo>
                    <a:moveTo>
                      <a:pt x="10859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826" y="53156"/>
                      <a:pt x="32321" y="56312"/>
                      <a:pt x="24575" y="55912"/>
                    </a:cubicBezTo>
                    <a:cubicBezTo>
                      <a:pt x="10859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" name="Freihandform 57">
                <a:extLst>
                  <a:ext uri="{FF2B5EF4-FFF2-40B4-BE49-F238E27FC236}">
                    <a16:creationId xmlns="" xmlns:a16="http://schemas.microsoft.com/office/drawing/2014/main" id="{4B95BA95-7F66-B948-9CC0-F4888F80A77A}"/>
                  </a:ext>
                </a:extLst>
              </p:cNvPr>
              <p:cNvSpPr/>
              <p:nvPr/>
            </p:nvSpPr>
            <p:spPr>
              <a:xfrm>
                <a:off x="8576342" y="3133985"/>
                <a:ext cx="38100" cy="47625"/>
              </a:xfrm>
              <a:custGeom>
                <a:avLst/>
                <a:gdLst>
                  <a:gd name="connsiteX0" fmla="*/ 30004 w 38100"/>
                  <a:gd name="connsiteY0" fmla="*/ 13456 h 47625"/>
                  <a:gd name="connsiteX1" fmla="*/ 21812 w 38100"/>
                  <a:gd name="connsiteY1" fmla="*/ 9837 h 47625"/>
                  <a:gd name="connsiteX2" fmla="*/ 10907 w 38100"/>
                  <a:gd name="connsiteY2" fmla="*/ 21215 h 47625"/>
                  <a:gd name="connsiteX3" fmla="*/ 10954 w 38100"/>
                  <a:gd name="connsiteY3" fmla="*/ 22029 h 47625"/>
                  <a:gd name="connsiteX4" fmla="*/ 10954 w 38100"/>
                  <a:gd name="connsiteY4" fmla="*/ 55176 h 47625"/>
                  <a:gd name="connsiteX5" fmla="*/ 0 w 38100"/>
                  <a:gd name="connsiteY5" fmla="*/ 55176 h 47625"/>
                  <a:gd name="connsiteX6" fmla="*/ 0 w 38100"/>
                  <a:gd name="connsiteY6" fmla="*/ 598 h 47625"/>
                  <a:gd name="connsiteX7" fmla="*/ 10763 w 38100"/>
                  <a:gd name="connsiteY7" fmla="*/ 598 h 47625"/>
                  <a:gd name="connsiteX8" fmla="*/ 10763 w 38100"/>
                  <a:gd name="connsiteY8" fmla="*/ 6598 h 47625"/>
                  <a:gd name="connsiteX9" fmla="*/ 25337 w 38100"/>
                  <a:gd name="connsiteY9" fmla="*/ 26 h 47625"/>
                  <a:gd name="connsiteX10" fmla="*/ 38291 w 38100"/>
                  <a:gd name="connsiteY10" fmla="*/ 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04" y="13456"/>
                    </a:moveTo>
                    <a:cubicBezTo>
                      <a:pt x="27987" y="11039"/>
                      <a:pt x="24958" y="9700"/>
                      <a:pt x="21812" y="9837"/>
                    </a:cubicBezTo>
                    <a:cubicBezTo>
                      <a:pt x="15659" y="9967"/>
                      <a:pt x="10776" y="15061"/>
                      <a:pt x="10907" y="21215"/>
                    </a:cubicBezTo>
                    <a:cubicBezTo>
                      <a:pt x="10912" y="21487"/>
                      <a:pt x="10928" y="21758"/>
                      <a:pt x="10954" y="22029"/>
                    </a:cubicBezTo>
                    <a:lnTo>
                      <a:pt x="10954" y="55176"/>
                    </a:lnTo>
                    <a:lnTo>
                      <a:pt x="0" y="55176"/>
                    </a:lnTo>
                    <a:lnTo>
                      <a:pt x="0" y="598"/>
                    </a:lnTo>
                    <a:lnTo>
                      <a:pt x="10763" y="598"/>
                    </a:lnTo>
                    <a:lnTo>
                      <a:pt x="10763" y="6598"/>
                    </a:lnTo>
                    <a:cubicBezTo>
                      <a:pt x="14329" y="2252"/>
                      <a:pt x="19719" y="-179"/>
                      <a:pt x="25337" y="26"/>
                    </a:cubicBezTo>
                    <a:cubicBezTo>
                      <a:pt x="30201" y="-247"/>
                      <a:pt x="34938" y="1634"/>
                      <a:pt x="38291" y="517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" name="Freihandform 58">
                <a:extLst>
                  <a:ext uri="{FF2B5EF4-FFF2-40B4-BE49-F238E27FC236}">
                    <a16:creationId xmlns="" xmlns:a16="http://schemas.microsoft.com/office/drawing/2014/main" id="{BEBA6C75-B428-734F-84CB-9699174F60FB}"/>
                  </a:ext>
                </a:extLst>
              </p:cNvPr>
              <p:cNvSpPr/>
              <p:nvPr/>
            </p:nvSpPr>
            <p:spPr>
              <a:xfrm>
                <a:off x="8620345" y="3133684"/>
                <a:ext cx="38100" cy="76200"/>
              </a:xfrm>
              <a:custGeom>
                <a:avLst/>
                <a:gdLst>
                  <a:gd name="connsiteX0" fmla="*/ 22005 w 38100"/>
                  <a:gd name="connsiteY0" fmla="*/ 10139 h 76200"/>
                  <a:gd name="connsiteX1" fmla="*/ 10765 w 38100"/>
                  <a:gd name="connsiteY1" fmla="*/ 27189 h 76200"/>
                  <a:gd name="connsiteX2" fmla="*/ 22005 w 38100"/>
                  <a:gd name="connsiteY2" fmla="*/ 44048 h 76200"/>
                  <a:gd name="connsiteX3" fmla="*/ 33054 w 38100"/>
                  <a:gd name="connsiteY3" fmla="*/ 26903 h 76200"/>
                  <a:gd name="connsiteX4" fmla="*/ 22005 w 38100"/>
                  <a:gd name="connsiteY4" fmla="*/ 9853 h 76200"/>
                  <a:gd name="connsiteX5" fmla="*/ 20671 w 38100"/>
                  <a:gd name="connsiteY5" fmla="*/ 77957 h 76200"/>
                  <a:gd name="connsiteX6" fmla="*/ 1621 w 38100"/>
                  <a:gd name="connsiteY6" fmla="*/ 70718 h 76200"/>
                  <a:gd name="connsiteX7" fmla="*/ 8575 w 38100"/>
                  <a:gd name="connsiteY7" fmla="*/ 63764 h 76200"/>
                  <a:gd name="connsiteX8" fmla="*/ 20386 w 38100"/>
                  <a:gd name="connsiteY8" fmla="*/ 68622 h 76200"/>
                  <a:gd name="connsiteX9" fmla="*/ 33335 w 38100"/>
                  <a:gd name="connsiteY9" fmla="*/ 57035 h 76200"/>
                  <a:gd name="connsiteX10" fmla="*/ 33244 w 38100"/>
                  <a:gd name="connsiteY10" fmla="*/ 54716 h 76200"/>
                  <a:gd name="connsiteX11" fmla="*/ 33244 w 38100"/>
                  <a:gd name="connsiteY11" fmla="*/ 47667 h 76200"/>
                  <a:gd name="connsiteX12" fmla="*/ 19147 w 38100"/>
                  <a:gd name="connsiteY12" fmla="*/ 53954 h 76200"/>
                  <a:gd name="connsiteX13" fmla="*/ 6098 w 38100"/>
                  <a:gd name="connsiteY13" fmla="*/ 49096 h 76200"/>
                  <a:gd name="connsiteX14" fmla="*/ 6098 w 38100"/>
                  <a:gd name="connsiteY14" fmla="*/ 4709 h 76200"/>
                  <a:gd name="connsiteX15" fmla="*/ 19243 w 38100"/>
                  <a:gd name="connsiteY15" fmla="*/ 42 h 76200"/>
                  <a:gd name="connsiteX16" fmla="*/ 33625 w 38100"/>
                  <a:gd name="connsiteY16" fmla="*/ 6424 h 76200"/>
                  <a:gd name="connsiteX17" fmla="*/ 33625 w 38100"/>
                  <a:gd name="connsiteY17" fmla="*/ 614 h 76200"/>
                  <a:gd name="connsiteX18" fmla="*/ 44198 w 38100"/>
                  <a:gd name="connsiteY18" fmla="*/ 614 h 76200"/>
                  <a:gd name="connsiteX19" fmla="*/ 44198 w 38100"/>
                  <a:gd name="connsiteY19" fmla="*/ 54906 h 76200"/>
                  <a:gd name="connsiteX20" fmla="*/ 23515 w 38100"/>
                  <a:gd name="connsiteY20" fmla="*/ 77973 h 76200"/>
                  <a:gd name="connsiteX21" fmla="*/ 20862 w 38100"/>
                  <a:gd name="connsiteY21" fmla="*/ 7795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100" h="76200">
                    <a:moveTo>
                      <a:pt x="22005" y="10139"/>
                    </a:moveTo>
                    <a:cubicBezTo>
                      <a:pt x="12480" y="10139"/>
                      <a:pt x="10765" y="18616"/>
                      <a:pt x="10765" y="27189"/>
                    </a:cubicBezTo>
                    <a:cubicBezTo>
                      <a:pt x="10765" y="35761"/>
                      <a:pt x="12480" y="44048"/>
                      <a:pt x="22005" y="44048"/>
                    </a:cubicBezTo>
                    <a:cubicBezTo>
                      <a:pt x="31530" y="44048"/>
                      <a:pt x="33054" y="35570"/>
                      <a:pt x="33054" y="26903"/>
                    </a:cubicBezTo>
                    <a:cubicBezTo>
                      <a:pt x="33054" y="18235"/>
                      <a:pt x="31911" y="9853"/>
                      <a:pt x="22005" y="9853"/>
                    </a:cubicBezTo>
                    <a:moveTo>
                      <a:pt x="20671" y="77957"/>
                    </a:moveTo>
                    <a:cubicBezTo>
                      <a:pt x="13581" y="78365"/>
                      <a:pt x="6652" y="75732"/>
                      <a:pt x="1621" y="70718"/>
                    </a:cubicBezTo>
                    <a:lnTo>
                      <a:pt x="8575" y="63764"/>
                    </a:lnTo>
                    <a:cubicBezTo>
                      <a:pt x="11618" y="67024"/>
                      <a:pt x="15930" y="68797"/>
                      <a:pt x="20386" y="68622"/>
                    </a:cubicBezTo>
                    <a:cubicBezTo>
                      <a:pt x="27161" y="68998"/>
                      <a:pt x="32959" y="63811"/>
                      <a:pt x="33335" y="57035"/>
                    </a:cubicBezTo>
                    <a:cubicBezTo>
                      <a:pt x="33378" y="56261"/>
                      <a:pt x="33348" y="55484"/>
                      <a:pt x="33244" y="54716"/>
                    </a:cubicBezTo>
                    <a:lnTo>
                      <a:pt x="33244" y="47667"/>
                    </a:lnTo>
                    <a:cubicBezTo>
                      <a:pt x="29847" y="51930"/>
                      <a:pt x="24589" y="54275"/>
                      <a:pt x="19147" y="53954"/>
                    </a:cubicBezTo>
                    <a:cubicBezTo>
                      <a:pt x="14326" y="54129"/>
                      <a:pt x="9632" y="52382"/>
                      <a:pt x="6098" y="49096"/>
                    </a:cubicBezTo>
                    <a:cubicBezTo>
                      <a:pt x="-2033" y="35418"/>
                      <a:pt x="-2033" y="18388"/>
                      <a:pt x="6098" y="4709"/>
                    </a:cubicBezTo>
                    <a:cubicBezTo>
                      <a:pt x="9732" y="1548"/>
                      <a:pt x="14429" y="-120"/>
                      <a:pt x="19243" y="42"/>
                    </a:cubicBezTo>
                    <a:cubicBezTo>
                      <a:pt x="24799" y="-352"/>
                      <a:pt x="30189" y="2039"/>
                      <a:pt x="33625" y="6424"/>
                    </a:cubicBezTo>
                    <a:lnTo>
                      <a:pt x="33625" y="614"/>
                    </a:lnTo>
                    <a:lnTo>
                      <a:pt x="44198" y="614"/>
                    </a:lnTo>
                    <a:lnTo>
                      <a:pt x="44198" y="54906"/>
                    </a:lnTo>
                    <a:cubicBezTo>
                      <a:pt x="44856" y="66987"/>
                      <a:pt x="35596" y="77315"/>
                      <a:pt x="23515" y="77973"/>
                    </a:cubicBezTo>
                    <a:cubicBezTo>
                      <a:pt x="22631" y="78021"/>
                      <a:pt x="21745" y="78016"/>
                      <a:pt x="20862" y="7795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" name="Freihandform 59">
                <a:extLst>
                  <a:ext uri="{FF2B5EF4-FFF2-40B4-BE49-F238E27FC236}">
                    <a16:creationId xmlns="" xmlns:a16="http://schemas.microsoft.com/office/drawing/2014/main" id="{56473FEF-7DC6-224E-8025-659C5712F820}"/>
                  </a:ext>
                </a:extLst>
              </p:cNvPr>
              <p:cNvSpPr/>
              <p:nvPr/>
            </p:nvSpPr>
            <p:spPr>
              <a:xfrm>
                <a:off x="8676450" y="3134964"/>
                <a:ext cx="47625" cy="66675"/>
              </a:xfrm>
              <a:custGeom>
                <a:avLst/>
                <a:gdLst>
                  <a:gd name="connsiteX0" fmla="*/ 24955 w 47625"/>
                  <a:gd name="connsiteY0" fmla="*/ 65151 h 66675"/>
                  <a:gd name="connsiteX1" fmla="*/ 20955 w 47625"/>
                  <a:gd name="connsiteY1" fmla="*/ 71914 h 66675"/>
                  <a:gd name="connsiteX2" fmla="*/ 9811 w 47625"/>
                  <a:gd name="connsiteY2" fmla="*/ 75914 h 66675"/>
                  <a:gd name="connsiteX3" fmla="*/ 5429 w 47625"/>
                  <a:gd name="connsiteY3" fmla="*/ 75914 h 66675"/>
                  <a:gd name="connsiteX4" fmla="*/ 5429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149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955" y="65151"/>
                    </a:moveTo>
                    <a:cubicBezTo>
                      <a:pt x="24145" y="67676"/>
                      <a:pt x="22778" y="69987"/>
                      <a:pt x="20955" y="71914"/>
                    </a:cubicBezTo>
                    <a:cubicBezTo>
                      <a:pt x="17931" y="74695"/>
                      <a:pt x="13913" y="76137"/>
                      <a:pt x="9811" y="75914"/>
                    </a:cubicBezTo>
                    <a:lnTo>
                      <a:pt x="5429" y="75914"/>
                    </a:lnTo>
                    <a:lnTo>
                      <a:pt x="5429" y="66389"/>
                    </a:lnTo>
                    <a:lnTo>
                      <a:pt x="8192" y="66389"/>
                    </a:lnTo>
                    <a:cubicBezTo>
                      <a:pt x="12859" y="66389"/>
                      <a:pt x="14478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14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" name="Freihandform 60">
                <a:extLst>
                  <a:ext uri="{FF2B5EF4-FFF2-40B4-BE49-F238E27FC236}">
                    <a16:creationId xmlns="" xmlns:a16="http://schemas.microsoft.com/office/drawing/2014/main" id="{3C08BA35-0DED-2841-B1D9-CF8BB266C8B6}"/>
                  </a:ext>
                </a:extLst>
              </p:cNvPr>
              <p:cNvSpPr/>
              <p:nvPr/>
            </p:nvSpPr>
            <p:spPr>
              <a:xfrm>
                <a:off x="8730075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" name="Freihandform 61">
                <a:extLst>
                  <a:ext uri="{FF2B5EF4-FFF2-40B4-BE49-F238E27FC236}">
                    <a16:creationId xmlns="" xmlns:a16="http://schemas.microsoft.com/office/drawing/2014/main" id="{714A399B-C6B3-EF45-B1BB-6544BAB34E27}"/>
                  </a:ext>
                </a:extLst>
              </p:cNvPr>
              <p:cNvSpPr/>
              <p:nvPr/>
            </p:nvSpPr>
            <p:spPr>
              <a:xfrm>
                <a:off x="8787416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" name="Freihandform 62">
                <a:extLst>
                  <a:ext uri="{FF2B5EF4-FFF2-40B4-BE49-F238E27FC236}">
                    <a16:creationId xmlns="" xmlns:a16="http://schemas.microsoft.com/office/drawing/2014/main" id="{2CC588BE-07FB-5541-A629-522CC9BC426E}"/>
                  </a:ext>
                </a:extLst>
              </p:cNvPr>
              <p:cNvSpPr/>
              <p:nvPr/>
            </p:nvSpPr>
            <p:spPr>
              <a:xfrm>
                <a:off x="8846661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191 w 19050"/>
                  <a:gd name="connsiteY2" fmla="*/ 77175 h 76200"/>
                  <a:gd name="connsiteX3" fmla="*/ 6191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191 w 19050"/>
                  <a:gd name="connsiteY6" fmla="*/ 23549 h 76200"/>
                  <a:gd name="connsiteX7" fmla="*/ 6191 w 19050"/>
                  <a:gd name="connsiteY7" fmla="*/ 15167 h 76200"/>
                  <a:gd name="connsiteX8" fmla="*/ 19375 w 19050"/>
                  <a:gd name="connsiteY8" fmla="*/ 34 h 76200"/>
                  <a:gd name="connsiteX9" fmla="*/ 21146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191" y="77175"/>
                    </a:lnTo>
                    <a:lnTo>
                      <a:pt x="6191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191" y="23549"/>
                    </a:lnTo>
                    <a:lnTo>
                      <a:pt x="6191" y="15167"/>
                    </a:lnTo>
                    <a:cubicBezTo>
                      <a:pt x="5653" y="7347"/>
                      <a:pt x="11556" y="572"/>
                      <a:pt x="19375" y="34"/>
                    </a:cubicBezTo>
                    <a:cubicBezTo>
                      <a:pt x="19964" y="-7"/>
                      <a:pt x="20556" y="-11"/>
                      <a:pt x="21146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" name="Freihandform 63">
                <a:extLst>
                  <a:ext uri="{FF2B5EF4-FFF2-40B4-BE49-F238E27FC236}">
                    <a16:creationId xmlns="" xmlns:a16="http://schemas.microsoft.com/office/drawing/2014/main" id="{B336A54B-EFC9-9442-ADFF-92391DF35F49}"/>
                  </a:ext>
                </a:extLst>
              </p:cNvPr>
              <p:cNvSpPr/>
              <p:nvPr/>
            </p:nvSpPr>
            <p:spPr>
              <a:xfrm>
                <a:off x="8883047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287 w 19050"/>
                  <a:gd name="connsiteY2" fmla="*/ 77175 h 76200"/>
                  <a:gd name="connsiteX3" fmla="*/ 6287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287 w 19050"/>
                  <a:gd name="connsiteY6" fmla="*/ 23549 h 76200"/>
                  <a:gd name="connsiteX7" fmla="*/ 6287 w 19050"/>
                  <a:gd name="connsiteY7" fmla="*/ 15167 h 76200"/>
                  <a:gd name="connsiteX8" fmla="*/ 19470 w 19050"/>
                  <a:gd name="connsiteY8" fmla="*/ 34 h 76200"/>
                  <a:gd name="connsiteX9" fmla="*/ 21241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287" y="77175"/>
                    </a:lnTo>
                    <a:lnTo>
                      <a:pt x="6287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287" y="23549"/>
                    </a:lnTo>
                    <a:lnTo>
                      <a:pt x="6287" y="15167"/>
                    </a:lnTo>
                    <a:cubicBezTo>
                      <a:pt x="5748" y="7347"/>
                      <a:pt x="11651" y="572"/>
                      <a:pt x="19470" y="34"/>
                    </a:cubicBezTo>
                    <a:cubicBezTo>
                      <a:pt x="20060" y="-7"/>
                      <a:pt x="20651" y="-11"/>
                      <a:pt x="21241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" name="Freihandform 64">
                <a:extLst>
                  <a:ext uri="{FF2B5EF4-FFF2-40B4-BE49-F238E27FC236}">
                    <a16:creationId xmlns="" xmlns:a16="http://schemas.microsoft.com/office/drawing/2014/main" id="{100B6786-2B6B-9A4A-8E61-9299E2C9E621}"/>
                  </a:ext>
                </a:extLst>
              </p:cNvPr>
              <p:cNvSpPr/>
              <p:nvPr/>
            </p:nvSpPr>
            <p:spPr>
              <a:xfrm>
                <a:off x="8923623" y="3112199"/>
                <a:ext cx="9525" cy="76200"/>
              </a:xfrm>
              <a:custGeom>
                <a:avLst/>
                <a:gdLst>
                  <a:gd name="connsiteX0" fmla="*/ 381 w 9525"/>
                  <a:gd name="connsiteY0" fmla="*/ 22384 h 76200"/>
                  <a:gd name="connsiteX1" fmla="*/ 11335 w 9525"/>
                  <a:gd name="connsiteY1" fmla="*/ 22384 h 76200"/>
                  <a:gd name="connsiteX2" fmla="*/ 11335 w 9525"/>
                  <a:gd name="connsiteY2" fmla="*/ 76962 h 76200"/>
                  <a:gd name="connsiteX3" fmla="*/ 381 w 9525"/>
                  <a:gd name="connsiteY3" fmla="*/ 76962 h 76200"/>
                  <a:gd name="connsiteX4" fmla="*/ 381 w 9525"/>
                  <a:gd name="connsiteY4" fmla="*/ 0 h 76200"/>
                  <a:gd name="connsiteX5" fmla="*/ 12097 w 9525"/>
                  <a:gd name="connsiteY5" fmla="*/ 0 h 76200"/>
                  <a:gd name="connsiteX6" fmla="*/ 12097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381" y="22384"/>
                    </a:moveTo>
                    <a:lnTo>
                      <a:pt x="11335" y="22384"/>
                    </a:lnTo>
                    <a:lnTo>
                      <a:pt x="11335" y="76962"/>
                    </a:lnTo>
                    <a:lnTo>
                      <a:pt x="381" y="76962"/>
                    </a:lnTo>
                    <a:close/>
                    <a:moveTo>
                      <a:pt x="381" y="0"/>
                    </a:moveTo>
                    <a:lnTo>
                      <a:pt x="12097" y="0"/>
                    </a:lnTo>
                    <a:lnTo>
                      <a:pt x="12097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6" name="Freihandform 65">
                <a:extLst>
                  <a:ext uri="{FF2B5EF4-FFF2-40B4-BE49-F238E27FC236}">
                    <a16:creationId xmlns="" xmlns:a16="http://schemas.microsoft.com/office/drawing/2014/main" id="{863389D2-7672-B449-A813-E25628A20AB0}"/>
                  </a:ext>
                </a:extLst>
              </p:cNvPr>
              <p:cNvSpPr/>
              <p:nvPr/>
            </p:nvSpPr>
            <p:spPr>
              <a:xfrm>
                <a:off x="8941117" y="3133979"/>
                <a:ext cx="38100" cy="47625"/>
              </a:xfrm>
              <a:custGeom>
                <a:avLst/>
                <a:gdLst>
                  <a:gd name="connsiteX0" fmla="*/ 24384 w 38100"/>
                  <a:gd name="connsiteY0" fmla="*/ 55941 h 47625"/>
                  <a:gd name="connsiteX1" fmla="*/ 0 w 38100"/>
                  <a:gd name="connsiteY1" fmla="*/ 27938 h 47625"/>
                  <a:gd name="connsiteX2" fmla="*/ 24384 w 38100"/>
                  <a:gd name="connsiteY2" fmla="*/ 30 h 47625"/>
                  <a:gd name="connsiteX3" fmla="*/ 42386 w 38100"/>
                  <a:gd name="connsiteY3" fmla="*/ 7650 h 47625"/>
                  <a:gd name="connsiteX4" fmla="*/ 34766 w 38100"/>
                  <a:gd name="connsiteY4" fmla="*/ 14984 h 47625"/>
                  <a:gd name="connsiteX5" fmla="*/ 16451 w 38100"/>
                  <a:gd name="connsiteY5" fmla="*/ 12726 h 47625"/>
                  <a:gd name="connsiteX6" fmla="*/ 14192 w 38100"/>
                  <a:gd name="connsiteY6" fmla="*/ 14984 h 47625"/>
                  <a:gd name="connsiteX7" fmla="*/ 11049 w 38100"/>
                  <a:gd name="connsiteY7" fmla="*/ 28224 h 47625"/>
                  <a:gd name="connsiteX8" fmla="*/ 14192 w 38100"/>
                  <a:gd name="connsiteY8" fmla="*/ 41559 h 47625"/>
                  <a:gd name="connsiteX9" fmla="*/ 24384 w 38100"/>
                  <a:gd name="connsiteY9" fmla="*/ 46321 h 47625"/>
                  <a:gd name="connsiteX10" fmla="*/ 34766 w 38100"/>
                  <a:gd name="connsiteY10" fmla="*/ 41178 h 47625"/>
                  <a:gd name="connsiteX11" fmla="*/ 42386 w 38100"/>
                  <a:gd name="connsiteY11" fmla="*/ 48417 h 47625"/>
                  <a:gd name="connsiteX12" fmla="*/ 24384 w 38100"/>
                  <a:gd name="connsiteY12" fmla="*/ 5622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384" y="55941"/>
                    </a:moveTo>
                    <a:cubicBezTo>
                      <a:pt x="12097" y="55941"/>
                      <a:pt x="0" y="48321"/>
                      <a:pt x="0" y="27938"/>
                    </a:cubicBezTo>
                    <a:cubicBezTo>
                      <a:pt x="0" y="7554"/>
                      <a:pt x="12097" y="30"/>
                      <a:pt x="24384" y="30"/>
                    </a:cubicBezTo>
                    <a:cubicBezTo>
                      <a:pt x="31235" y="-323"/>
                      <a:pt x="37870" y="2485"/>
                      <a:pt x="42386" y="7650"/>
                    </a:cubicBezTo>
                    <a:lnTo>
                      <a:pt x="34766" y="14984"/>
                    </a:lnTo>
                    <a:cubicBezTo>
                      <a:pt x="30332" y="9303"/>
                      <a:pt x="22132" y="8292"/>
                      <a:pt x="16451" y="12726"/>
                    </a:cubicBezTo>
                    <a:cubicBezTo>
                      <a:pt x="15608" y="13383"/>
                      <a:pt x="14850" y="14142"/>
                      <a:pt x="14192" y="14984"/>
                    </a:cubicBezTo>
                    <a:cubicBezTo>
                      <a:pt x="11673" y="18913"/>
                      <a:pt x="10565" y="23582"/>
                      <a:pt x="11049" y="28224"/>
                    </a:cubicBezTo>
                    <a:cubicBezTo>
                      <a:pt x="10595" y="32894"/>
                      <a:pt x="11700" y="37583"/>
                      <a:pt x="14192" y="41559"/>
                    </a:cubicBezTo>
                    <a:cubicBezTo>
                      <a:pt x="16650" y="44662"/>
                      <a:pt x="20426" y="46427"/>
                      <a:pt x="24384" y="46321"/>
                    </a:cubicBezTo>
                    <a:cubicBezTo>
                      <a:pt x="28479" y="46415"/>
                      <a:pt x="32360" y="44492"/>
                      <a:pt x="34766" y="41178"/>
                    </a:cubicBezTo>
                    <a:lnTo>
                      <a:pt x="42386" y="48417"/>
                    </a:lnTo>
                    <a:cubicBezTo>
                      <a:pt x="37890" y="53629"/>
                      <a:pt x="31262" y="56504"/>
                      <a:pt x="24384" y="5622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" name="Freihandform 66">
                <a:extLst>
                  <a:ext uri="{FF2B5EF4-FFF2-40B4-BE49-F238E27FC236}">
                    <a16:creationId xmlns="" xmlns:a16="http://schemas.microsoft.com/office/drawing/2014/main" id="{A2CE7C9B-5290-C84E-8EA0-19F0BCD74D97}"/>
                  </a:ext>
                </a:extLst>
              </p:cNvPr>
              <p:cNvSpPr/>
              <p:nvPr/>
            </p:nvSpPr>
            <p:spPr>
              <a:xfrm>
                <a:off x="9004300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0954 w 9525"/>
                  <a:gd name="connsiteY1" fmla="*/ 22384 h 76200"/>
                  <a:gd name="connsiteX2" fmla="*/ 10954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0954" y="22384"/>
                    </a:lnTo>
                    <a:lnTo>
                      <a:pt x="10954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 67">
                <a:extLst>
                  <a:ext uri="{FF2B5EF4-FFF2-40B4-BE49-F238E27FC236}">
                    <a16:creationId xmlns="" xmlns:a16="http://schemas.microsoft.com/office/drawing/2014/main" id="{0930B50C-1081-464A-AD78-834185EF3417}"/>
                  </a:ext>
                </a:extLst>
              </p:cNvPr>
              <p:cNvSpPr/>
              <p:nvPr/>
            </p:nvSpPr>
            <p:spPr>
              <a:xfrm>
                <a:off x="902992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192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479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36" y="8975"/>
                      <a:pt x="14098" y="11691"/>
                      <a:pt x="12192" y="16002"/>
                    </a:cubicBezTo>
                    <a:cubicBezTo>
                      <a:pt x="11213" y="18352"/>
                      <a:pt x="10758" y="20887"/>
                      <a:pt x="10858" y="23431"/>
                    </a:cubicBezTo>
                    <a:lnTo>
                      <a:pt x="35433" y="23431"/>
                    </a:lnTo>
                    <a:cubicBezTo>
                      <a:pt x="35428" y="20878"/>
                      <a:pt x="34910" y="18351"/>
                      <a:pt x="33909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788" y="53159"/>
                      <a:pt x="32253" y="56313"/>
                      <a:pt x="24479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" name="Freihandform 68">
                <a:extLst>
                  <a:ext uri="{FF2B5EF4-FFF2-40B4-BE49-F238E27FC236}">
                    <a16:creationId xmlns="" xmlns:a16="http://schemas.microsoft.com/office/drawing/2014/main" id="{4097B474-418C-334B-A2C9-412910321CC7}"/>
                  </a:ext>
                </a:extLst>
              </p:cNvPr>
              <p:cNvSpPr/>
              <p:nvPr/>
            </p:nvSpPr>
            <p:spPr>
              <a:xfrm>
                <a:off x="9090692" y="3134002"/>
                <a:ext cx="38100" cy="47625"/>
              </a:xfrm>
              <a:custGeom>
                <a:avLst/>
                <a:gdLst>
                  <a:gd name="connsiteX0" fmla="*/ 33338 w 38100"/>
                  <a:gd name="connsiteY0" fmla="*/ 55159 h 47625"/>
                  <a:gd name="connsiteX1" fmla="*/ 33338 w 38100"/>
                  <a:gd name="connsiteY1" fmla="*/ 21917 h 47625"/>
                  <a:gd name="connsiteX2" fmla="*/ 24418 w 38100"/>
                  <a:gd name="connsiteY2" fmla="*/ 9917 h 47625"/>
                  <a:gd name="connsiteX3" fmla="*/ 22288 w 38100"/>
                  <a:gd name="connsiteY3" fmla="*/ 9820 h 47625"/>
                  <a:gd name="connsiteX4" fmla="*/ 10979 w 38100"/>
                  <a:gd name="connsiteY4" fmla="*/ 20008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858 w 38100"/>
                  <a:gd name="connsiteY9" fmla="*/ 581 h 47625"/>
                  <a:gd name="connsiteX10" fmla="*/ 10858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59"/>
                    </a:moveTo>
                    <a:lnTo>
                      <a:pt x="33338" y="21917"/>
                    </a:lnTo>
                    <a:cubicBezTo>
                      <a:pt x="34188" y="16140"/>
                      <a:pt x="30195" y="10768"/>
                      <a:pt x="24418" y="9917"/>
                    </a:cubicBezTo>
                    <a:cubicBezTo>
                      <a:pt x="23713" y="9813"/>
                      <a:pt x="23000" y="9781"/>
                      <a:pt x="22288" y="9820"/>
                    </a:cubicBezTo>
                    <a:cubicBezTo>
                      <a:pt x="16352" y="9510"/>
                      <a:pt x="11289" y="14072"/>
                      <a:pt x="10979" y="20008"/>
                    </a:cubicBezTo>
                    <a:cubicBezTo>
                      <a:pt x="10946" y="20645"/>
                      <a:pt x="10969" y="21284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858" y="581"/>
                    </a:lnTo>
                    <a:lnTo>
                      <a:pt x="10858" y="6106"/>
                    </a:lnTo>
                    <a:cubicBezTo>
                      <a:pt x="14583" y="2086"/>
                      <a:pt x="19858" y="-135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34" y="9038"/>
                      <a:pt x="44748" y="14629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" name="Freihandform 69">
                <a:extLst>
                  <a:ext uri="{FF2B5EF4-FFF2-40B4-BE49-F238E27FC236}">
                    <a16:creationId xmlns="" xmlns:a16="http://schemas.microsoft.com/office/drawing/2014/main" id="{55DC57E5-A4AF-1244-8AB5-FBC625073D86}"/>
                  </a:ext>
                </a:extLst>
              </p:cNvPr>
              <p:cNvSpPr/>
              <p:nvPr/>
            </p:nvSpPr>
            <p:spPr>
              <a:xfrm>
                <a:off x="9148032" y="3133980"/>
                <a:ext cx="38100" cy="47625"/>
              </a:xfrm>
              <a:custGeom>
                <a:avLst/>
                <a:gdLst>
                  <a:gd name="connsiteX0" fmla="*/ 24289 w 38100"/>
                  <a:gd name="connsiteY0" fmla="*/ 55944 h 47625"/>
                  <a:gd name="connsiteX1" fmla="*/ 0 w 38100"/>
                  <a:gd name="connsiteY1" fmla="*/ 27940 h 47625"/>
                  <a:gd name="connsiteX2" fmla="*/ 24289 w 38100"/>
                  <a:gd name="connsiteY2" fmla="*/ 32 h 47625"/>
                  <a:gd name="connsiteX3" fmla="*/ 42291 w 38100"/>
                  <a:gd name="connsiteY3" fmla="*/ 7652 h 47625"/>
                  <a:gd name="connsiteX4" fmla="*/ 34766 w 38100"/>
                  <a:gd name="connsiteY4" fmla="*/ 14986 h 47625"/>
                  <a:gd name="connsiteX5" fmla="*/ 24289 w 38100"/>
                  <a:gd name="connsiteY5" fmla="*/ 9843 h 47625"/>
                  <a:gd name="connsiteX6" fmla="*/ 14192 w 38100"/>
                  <a:gd name="connsiteY6" fmla="*/ 14701 h 47625"/>
                  <a:gd name="connsiteX7" fmla="*/ 10954 w 38100"/>
                  <a:gd name="connsiteY7" fmla="*/ 27940 h 47625"/>
                  <a:gd name="connsiteX8" fmla="*/ 14192 w 38100"/>
                  <a:gd name="connsiteY8" fmla="*/ 41275 h 47625"/>
                  <a:gd name="connsiteX9" fmla="*/ 24289 w 38100"/>
                  <a:gd name="connsiteY9" fmla="*/ 46038 h 47625"/>
                  <a:gd name="connsiteX10" fmla="*/ 34766 w 38100"/>
                  <a:gd name="connsiteY10" fmla="*/ 40894 h 47625"/>
                  <a:gd name="connsiteX11" fmla="*/ 42291 w 38100"/>
                  <a:gd name="connsiteY11" fmla="*/ 48133 h 47625"/>
                  <a:gd name="connsiteX12" fmla="*/ 24289 w 38100"/>
                  <a:gd name="connsiteY12" fmla="*/ 559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289" y="55944"/>
                    </a:moveTo>
                    <a:cubicBezTo>
                      <a:pt x="12002" y="55944"/>
                      <a:pt x="0" y="48324"/>
                      <a:pt x="0" y="27940"/>
                    </a:cubicBezTo>
                    <a:cubicBezTo>
                      <a:pt x="0" y="7557"/>
                      <a:pt x="12002" y="32"/>
                      <a:pt x="24289" y="32"/>
                    </a:cubicBezTo>
                    <a:cubicBezTo>
                      <a:pt x="31143" y="-335"/>
                      <a:pt x="37784" y="2476"/>
                      <a:pt x="42291" y="7652"/>
                    </a:cubicBezTo>
                    <a:lnTo>
                      <a:pt x="34766" y="14986"/>
                    </a:lnTo>
                    <a:cubicBezTo>
                      <a:pt x="32319" y="11669"/>
                      <a:pt x="28410" y="9750"/>
                      <a:pt x="24289" y="9843"/>
                    </a:cubicBezTo>
                    <a:cubicBezTo>
                      <a:pt x="20338" y="9744"/>
                      <a:pt x="16581" y="11552"/>
                      <a:pt x="14192" y="14701"/>
                    </a:cubicBezTo>
                    <a:cubicBezTo>
                      <a:pt x="11589" y="18595"/>
                      <a:pt x="10442" y="23283"/>
                      <a:pt x="10954" y="27940"/>
                    </a:cubicBezTo>
                    <a:cubicBezTo>
                      <a:pt x="10475" y="32625"/>
                      <a:pt x="11619" y="37332"/>
                      <a:pt x="14192" y="41275"/>
                    </a:cubicBezTo>
                    <a:cubicBezTo>
                      <a:pt x="16611" y="44376"/>
                      <a:pt x="20358" y="46143"/>
                      <a:pt x="24289" y="46038"/>
                    </a:cubicBezTo>
                    <a:cubicBezTo>
                      <a:pt x="28410" y="46130"/>
                      <a:pt x="32319" y="44211"/>
                      <a:pt x="34766" y="40894"/>
                    </a:cubicBezTo>
                    <a:lnTo>
                      <a:pt x="42291" y="48133"/>
                    </a:lnTo>
                    <a:cubicBezTo>
                      <a:pt x="37803" y="53357"/>
                      <a:pt x="31169" y="56235"/>
                      <a:pt x="24289" y="559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" name="Freihandform 70">
                <a:extLst>
                  <a:ext uri="{FF2B5EF4-FFF2-40B4-BE49-F238E27FC236}">
                    <a16:creationId xmlns="" xmlns:a16="http://schemas.microsoft.com/office/drawing/2014/main" id="{7705008E-F2FF-2848-9FC3-40F51FEC3D3D}"/>
                  </a:ext>
                </a:extLst>
              </p:cNvPr>
              <p:cNvSpPr/>
              <p:nvPr/>
            </p:nvSpPr>
            <p:spPr>
              <a:xfrm>
                <a:off x="9198991" y="3134964"/>
                <a:ext cx="47625" cy="66675"/>
              </a:xfrm>
              <a:custGeom>
                <a:avLst/>
                <a:gdLst>
                  <a:gd name="connsiteX0" fmla="*/ 24384 w 47625"/>
                  <a:gd name="connsiteY0" fmla="*/ 65151 h 66675"/>
                  <a:gd name="connsiteX1" fmla="*/ 20383 w 47625"/>
                  <a:gd name="connsiteY1" fmla="*/ 71914 h 66675"/>
                  <a:gd name="connsiteX2" fmla="*/ 9239 w 47625"/>
                  <a:gd name="connsiteY2" fmla="*/ 75914 h 66675"/>
                  <a:gd name="connsiteX3" fmla="*/ 5334 w 47625"/>
                  <a:gd name="connsiteY3" fmla="*/ 75914 h 66675"/>
                  <a:gd name="connsiteX4" fmla="*/ 5334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054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384" y="65151"/>
                    </a:moveTo>
                    <a:cubicBezTo>
                      <a:pt x="23573" y="67676"/>
                      <a:pt x="22206" y="69987"/>
                      <a:pt x="20383" y="71914"/>
                    </a:cubicBezTo>
                    <a:cubicBezTo>
                      <a:pt x="17360" y="74695"/>
                      <a:pt x="13341" y="76137"/>
                      <a:pt x="9239" y="75914"/>
                    </a:cubicBezTo>
                    <a:lnTo>
                      <a:pt x="5334" y="75914"/>
                    </a:lnTo>
                    <a:lnTo>
                      <a:pt x="5334" y="66389"/>
                    </a:lnTo>
                    <a:lnTo>
                      <a:pt x="8192" y="66389"/>
                    </a:lnTo>
                    <a:cubicBezTo>
                      <a:pt x="12859" y="66389"/>
                      <a:pt x="14383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054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" name="Freihandform 71">
                <a:extLst>
                  <a:ext uri="{FF2B5EF4-FFF2-40B4-BE49-F238E27FC236}">
                    <a16:creationId xmlns="" xmlns:a16="http://schemas.microsoft.com/office/drawing/2014/main" id="{DA9D2296-6F60-874C-AC03-A509AE52BF5C}"/>
                  </a:ext>
                </a:extLst>
              </p:cNvPr>
              <p:cNvSpPr/>
              <p:nvPr/>
            </p:nvSpPr>
            <p:spPr>
              <a:xfrm>
                <a:off x="9251569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4 w 9525"/>
                  <a:gd name="connsiteY1" fmla="*/ 0 h 9525"/>
                  <a:gd name="connsiteX2" fmla="*/ 13144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4" y="0"/>
                    </a:lnTo>
                    <a:lnTo>
                      <a:pt x="13144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" name="Freihandform 72">
                <a:extLst>
                  <a:ext uri="{FF2B5EF4-FFF2-40B4-BE49-F238E27FC236}">
                    <a16:creationId xmlns="" xmlns:a16="http://schemas.microsoft.com/office/drawing/2014/main" id="{DE0C4DDB-B4F0-2548-BBA0-53E955C915C6}"/>
                  </a:ext>
                </a:extLst>
              </p:cNvPr>
              <p:cNvSpPr/>
              <p:nvPr/>
            </p:nvSpPr>
            <p:spPr>
              <a:xfrm>
                <a:off x="9309195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 73">
                <a:extLst>
                  <a:ext uri="{FF2B5EF4-FFF2-40B4-BE49-F238E27FC236}">
                    <a16:creationId xmlns="" xmlns:a16="http://schemas.microsoft.com/office/drawing/2014/main" id="{18316F17-108A-934F-968E-5602124AC431}"/>
                  </a:ext>
                </a:extLst>
              </p:cNvPr>
              <p:cNvSpPr/>
              <p:nvPr/>
            </p:nvSpPr>
            <p:spPr>
              <a:xfrm>
                <a:off x="9373679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2288 w 38100"/>
                  <a:gd name="connsiteY2" fmla="*/ 9820 h 47625"/>
                  <a:gd name="connsiteX3" fmla="*/ 10895 w 38100"/>
                  <a:gd name="connsiteY3" fmla="*/ 20116 h 47625"/>
                  <a:gd name="connsiteX4" fmla="*/ 10954 w 38100"/>
                  <a:gd name="connsiteY4" fmla="*/ 21917 h 47625"/>
                  <a:gd name="connsiteX5" fmla="*/ 10954 w 38100"/>
                  <a:gd name="connsiteY5" fmla="*/ 55159 h 47625"/>
                  <a:gd name="connsiteX6" fmla="*/ 0 w 38100"/>
                  <a:gd name="connsiteY6" fmla="*/ 55159 h 47625"/>
                  <a:gd name="connsiteX7" fmla="*/ 0 w 38100"/>
                  <a:gd name="connsiteY7" fmla="*/ 581 h 47625"/>
                  <a:gd name="connsiteX8" fmla="*/ 10763 w 38100"/>
                  <a:gd name="connsiteY8" fmla="*/ 581 h 47625"/>
                  <a:gd name="connsiteX9" fmla="*/ 10763 w 38100"/>
                  <a:gd name="connsiteY9" fmla="*/ 6106 h 47625"/>
                  <a:gd name="connsiteX10" fmla="*/ 25337 w 38100"/>
                  <a:gd name="connsiteY10" fmla="*/ 10 h 47625"/>
                  <a:gd name="connsiteX11" fmla="*/ 38767 w 38100"/>
                  <a:gd name="connsiteY11" fmla="*/ 4963 h 47625"/>
                  <a:gd name="connsiteX12" fmla="*/ 44291 w 38100"/>
                  <a:gd name="connsiteY12" fmla="*/ 20298 h 47625"/>
                  <a:gd name="connsiteX13" fmla="*/ 44291 w 38100"/>
                  <a:gd name="connsiteY13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3242" y="13440"/>
                      <a:pt x="28480" y="9820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6" y="2112"/>
                      <a:pt x="19837" y="-102"/>
                      <a:pt x="25337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1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Freihandform 74">
                <a:extLst>
                  <a:ext uri="{FF2B5EF4-FFF2-40B4-BE49-F238E27FC236}">
                    <a16:creationId xmlns="" xmlns:a16="http://schemas.microsoft.com/office/drawing/2014/main" id="{AD4F7C37-A032-D046-BFD8-22AEE5A4E78A}"/>
                  </a:ext>
                </a:extLst>
              </p:cNvPr>
              <p:cNvSpPr/>
              <p:nvPr/>
            </p:nvSpPr>
            <p:spPr>
              <a:xfrm>
                <a:off x="9427115" y="3134583"/>
                <a:ext cx="47625" cy="47625"/>
              </a:xfrm>
              <a:custGeom>
                <a:avLst/>
                <a:gdLst>
                  <a:gd name="connsiteX0" fmla="*/ 28956 w 47625"/>
                  <a:gd name="connsiteY0" fmla="*/ 54578 h 47625"/>
                  <a:gd name="connsiteX1" fmla="*/ 20002 w 47625"/>
                  <a:gd name="connsiteY1" fmla="*/ 54578 h 47625"/>
                  <a:gd name="connsiteX2" fmla="*/ 0 w 47625"/>
                  <a:gd name="connsiteY2" fmla="*/ 0 h 47625"/>
                  <a:gd name="connsiteX3" fmla="*/ 11621 w 47625"/>
                  <a:gd name="connsiteY3" fmla="*/ 0 h 47625"/>
                  <a:gd name="connsiteX4" fmla="*/ 24479 w 47625"/>
                  <a:gd name="connsiteY4" fmla="*/ 38481 h 47625"/>
                  <a:gd name="connsiteX5" fmla="*/ 37338 w 47625"/>
                  <a:gd name="connsiteY5" fmla="*/ 0 h 47625"/>
                  <a:gd name="connsiteX6" fmla="*/ 48958 w 47625"/>
                  <a:gd name="connsiteY6" fmla="*/ 0 h 47625"/>
                  <a:gd name="connsiteX7" fmla="*/ 28956 w 47625"/>
                  <a:gd name="connsiteY7" fmla="*/ 545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47625">
                    <a:moveTo>
                      <a:pt x="28956" y="54578"/>
                    </a:moveTo>
                    <a:lnTo>
                      <a:pt x="20002" y="54578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479" y="38481"/>
                    </a:lnTo>
                    <a:lnTo>
                      <a:pt x="37338" y="0"/>
                    </a:lnTo>
                    <a:lnTo>
                      <a:pt x="48958" y="0"/>
                    </a:lnTo>
                    <a:lnTo>
                      <a:pt x="28956" y="54578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 75">
                <a:extLst>
                  <a:ext uri="{FF2B5EF4-FFF2-40B4-BE49-F238E27FC236}">
                    <a16:creationId xmlns="" xmlns:a16="http://schemas.microsoft.com/office/drawing/2014/main" id="{CC8B3150-B9A7-334C-A666-BFB6D44E6100}"/>
                  </a:ext>
                </a:extLst>
              </p:cNvPr>
              <p:cNvSpPr/>
              <p:nvPr/>
            </p:nvSpPr>
            <p:spPr>
              <a:xfrm>
                <a:off x="9487694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1049 w 9525"/>
                  <a:gd name="connsiteY1" fmla="*/ 22384 h 76200"/>
                  <a:gd name="connsiteX2" fmla="*/ 11049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1049" y="22384"/>
                    </a:lnTo>
                    <a:lnTo>
                      <a:pt x="11049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Freihandform 76">
                <a:extLst>
                  <a:ext uri="{FF2B5EF4-FFF2-40B4-BE49-F238E27FC236}">
                    <a16:creationId xmlns="" xmlns:a16="http://schemas.microsoft.com/office/drawing/2014/main" id="{F685C595-B5AB-F14A-92A2-0C08290A6B1A}"/>
                  </a:ext>
                </a:extLst>
              </p:cNvPr>
              <p:cNvSpPr/>
              <p:nvPr/>
            </p:nvSpPr>
            <p:spPr>
              <a:xfrm>
                <a:off x="9516174" y="3133987"/>
                <a:ext cx="38100" cy="47625"/>
              </a:xfrm>
              <a:custGeom>
                <a:avLst/>
                <a:gdLst>
                  <a:gd name="connsiteX0" fmla="*/ 30099 w 38100"/>
                  <a:gd name="connsiteY0" fmla="*/ 13454 h 47625"/>
                  <a:gd name="connsiteX1" fmla="*/ 21907 w 38100"/>
                  <a:gd name="connsiteY1" fmla="*/ 9835 h 47625"/>
                  <a:gd name="connsiteX2" fmla="*/ 10916 w 38100"/>
                  <a:gd name="connsiteY2" fmla="*/ 21317 h 47625"/>
                  <a:gd name="connsiteX3" fmla="*/ 10954 w 38100"/>
                  <a:gd name="connsiteY3" fmla="*/ 22027 h 47625"/>
                  <a:gd name="connsiteX4" fmla="*/ 10954 w 38100"/>
                  <a:gd name="connsiteY4" fmla="*/ 55174 h 47625"/>
                  <a:gd name="connsiteX5" fmla="*/ 0 w 38100"/>
                  <a:gd name="connsiteY5" fmla="*/ 55174 h 47625"/>
                  <a:gd name="connsiteX6" fmla="*/ 0 w 38100"/>
                  <a:gd name="connsiteY6" fmla="*/ 596 h 47625"/>
                  <a:gd name="connsiteX7" fmla="*/ 10763 w 38100"/>
                  <a:gd name="connsiteY7" fmla="*/ 596 h 47625"/>
                  <a:gd name="connsiteX8" fmla="*/ 10763 w 38100"/>
                  <a:gd name="connsiteY8" fmla="*/ 6596 h 47625"/>
                  <a:gd name="connsiteX9" fmla="*/ 25336 w 38100"/>
                  <a:gd name="connsiteY9" fmla="*/ 24 h 47625"/>
                  <a:gd name="connsiteX10" fmla="*/ 38386 w 38100"/>
                  <a:gd name="connsiteY10" fmla="*/ 516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99" y="13454"/>
                    </a:moveTo>
                    <a:cubicBezTo>
                      <a:pt x="28064" y="11060"/>
                      <a:pt x="25047" y="9727"/>
                      <a:pt x="21907" y="9835"/>
                    </a:cubicBezTo>
                    <a:cubicBezTo>
                      <a:pt x="15702" y="9970"/>
                      <a:pt x="10780" y="15111"/>
                      <a:pt x="10916" y="21317"/>
                    </a:cubicBezTo>
                    <a:cubicBezTo>
                      <a:pt x="10921" y="21554"/>
                      <a:pt x="10933" y="21791"/>
                      <a:pt x="10954" y="22027"/>
                    </a:cubicBezTo>
                    <a:lnTo>
                      <a:pt x="10954" y="55174"/>
                    </a:lnTo>
                    <a:lnTo>
                      <a:pt x="0" y="55174"/>
                    </a:lnTo>
                    <a:lnTo>
                      <a:pt x="0" y="596"/>
                    </a:lnTo>
                    <a:lnTo>
                      <a:pt x="10763" y="596"/>
                    </a:lnTo>
                    <a:lnTo>
                      <a:pt x="10763" y="6596"/>
                    </a:lnTo>
                    <a:cubicBezTo>
                      <a:pt x="14337" y="2263"/>
                      <a:pt x="19722" y="-166"/>
                      <a:pt x="25336" y="24"/>
                    </a:cubicBezTo>
                    <a:cubicBezTo>
                      <a:pt x="30227" y="-238"/>
                      <a:pt x="34989" y="1639"/>
                      <a:pt x="38386" y="5168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" name="Freihandform 77">
                <a:extLst>
                  <a:ext uri="{FF2B5EF4-FFF2-40B4-BE49-F238E27FC236}">
                    <a16:creationId xmlns="" xmlns:a16="http://schemas.microsoft.com/office/drawing/2014/main" id="{81D120AF-B5B6-2946-9AA7-904FC04E30CD}"/>
                  </a:ext>
                </a:extLst>
              </p:cNvPr>
              <p:cNvSpPr/>
              <p:nvPr/>
            </p:nvSpPr>
            <p:spPr>
              <a:xfrm>
                <a:off x="9560854" y="3134003"/>
                <a:ext cx="38100" cy="47625"/>
              </a:xfrm>
              <a:custGeom>
                <a:avLst/>
                <a:gdLst>
                  <a:gd name="connsiteX0" fmla="*/ 30853 w 38100"/>
                  <a:gd name="connsiteY0" fmla="*/ 12868 h 47625"/>
                  <a:gd name="connsiteX1" fmla="*/ 14756 w 38100"/>
                  <a:gd name="connsiteY1" fmla="*/ 12868 h 47625"/>
                  <a:gd name="connsiteX2" fmla="*/ 14756 w 38100"/>
                  <a:gd name="connsiteY2" fmla="*/ 42871 h 47625"/>
                  <a:gd name="connsiteX3" fmla="*/ 30853 w 38100"/>
                  <a:gd name="connsiteY3" fmla="*/ 42871 h 47625"/>
                  <a:gd name="connsiteX4" fmla="*/ 30853 w 38100"/>
                  <a:gd name="connsiteY4" fmla="*/ 12868 h 47625"/>
                  <a:gd name="connsiteX5" fmla="*/ 39140 w 38100"/>
                  <a:gd name="connsiteY5" fmla="*/ 49444 h 47625"/>
                  <a:gd name="connsiteX6" fmla="*/ 22756 w 38100"/>
                  <a:gd name="connsiteY6" fmla="*/ 55921 h 47625"/>
                  <a:gd name="connsiteX7" fmla="*/ 6469 w 38100"/>
                  <a:gd name="connsiteY7" fmla="*/ 49444 h 47625"/>
                  <a:gd name="connsiteX8" fmla="*/ 6469 w 38100"/>
                  <a:gd name="connsiteY8" fmla="*/ 6391 h 47625"/>
                  <a:gd name="connsiteX9" fmla="*/ 22756 w 38100"/>
                  <a:gd name="connsiteY9" fmla="*/ 9 h 47625"/>
                  <a:gd name="connsiteX10" fmla="*/ 39140 w 38100"/>
                  <a:gd name="connsiteY10" fmla="*/ 6391 h 47625"/>
                  <a:gd name="connsiteX11" fmla="*/ 39140 w 38100"/>
                  <a:gd name="connsiteY11" fmla="*/ 494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47625">
                    <a:moveTo>
                      <a:pt x="30853" y="12868"/>
                    </a:moveTo>
                    <a:cubicBezTo>
                      <a:pt x="26250" y="8822"/>
                      <a:pt x="19359" y="8822"/>
                      <a:pt x="14756" y="12868"/>
                    </a:cubicBezTo>
                    <a:cubicBezTo>
                      <a:pt x="9810" y="22258"/>
                      <a:pt x="9810" y="33481"/>
                      <a:pt x="14756" y="42871"/>
                    </a:cubicBezTo>
                    <a:cubicBezTo>
                      <a:pt x="19308" y="47048"/>
                      <a:pt x="26300" y="47048"/>
                      <a:pt x="30853" y="42871"/>
                    </a:cubicBezTo>
                    <a:cubicBezTo>
                      <a:pt x="35798" y="33481"/>
                      <a:pt x="35798" y="22258"/>
                      <a:pt x="30853" y="12868"/>
                    </a:cubicBezTo>
                    <a:moveTo>
                      <a:pt x="39140" y="49444"/>
                    </a:moveTo>
                    <a:cubicBezTo>
                      <a:pt x="34793" y="53751"/>
                      <a:pt x="28873" y="56092"/>
                      <a:pt x="22756" y="55921"/>
                    </a:cubicBezTo>
                    <a:cubicBezTo>
                      <a:pt x="16664" y="56111"/>
                      <a:pt x="10767" y="53765"/>
                      <a:pt x="6469" y="49444"/>
                    </a:cubicBezTo>
                    <a:cubicBezTo>
                      <a:pt x="-2156" y="36388"/>
                      <a:pt x="-2156" y="19446"/>
                      <a:pt x="6469" y="6391"/>
                    </a:cubicBezTo>
                    <a:cubicBezTo>
                      <a:pt x="10808" y="2142"/>
                      <a:pt x="16686" y="-161"/>
                      <a:pt x="22756" y="9"/>
                    </a:cubicBezTo>
                    <a:cubicBezTo>
                      <a:pt x="28852" y="-144"/>
                      <a:pt x="34753" y="2155"/>
                      <a:pt x="39140" y="6391"/>
                    </a:cubicBezTo>
                    <a:cubicBezTo>
                      <a:pt x="47764" y="19446"/>
                      <a:pt x="47764" y="36388"/>
                      <a:pt x="39140" y="494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Freihandform 78">
                <a:extLst>
                  <a:ext uri="{FF2B5EF4-FFF2-40B4-BE49-F238E27FC236}">
                    <a16:creationId xmlns="" xmlns:a16="http://schemas.microsoft.com/office/drawing/2014/main" id="{9EEBB888-1AE1-9D48-A555-06FC3ED22D49}"/>
                  </a:ext>
                </a:extLst>
              </p:cNvPr>
              <p:cNvSpPr/>
              <p:nvPr/>
            </p:nvSpPr>
            <p:spPr>
              <a:xfrm>
                <a:off x="9621234" y="3133999"/>
                <a:ext cx="38100" cy="47625"/>
              </a:xfrm>
              <a:custGeom>
                <a:avLst/>
                <a:gdLst>
                  <a:gd name="connsiteX0" fmla="*/ 33338 w 38100"/>
                  <a:gd name="connsiteY0" fmla="*/ 55163 h 47625"/>
                  <a:gd name="connsiteX1" fmla="*/ 33338 w 38100"/>
                  <a:gd name="connsiteY1" fmla="*/ 21920 h 47625"/>
                  <a:gd name="connsiteX2" fmla="*/ 24412 w 38100"/>
                  <a:gd name="connsiteY2" fmla="*/ 9924 h 47625"/>
                  <a:gd name="connsiteX3" fmla="*/ 22384 w 38100"/>
                  <a:gd name="connsiteY3" fmla="*/ 9824 h 47625"/>
                  <a:gd name="connsiteX4" fmla="*/ 10990 w 38100"/>
                  <a:gd name="connsiteY4" fmla="*/ 20120 h 47625"/>
                  <a:gd name="connsiteX5" fmla="*/ 11049 w 38100"/>
                  <a:gd name="connsiteY5" fmla="*/ 21920 h 47625"/>
                  <a:gd name="connsiteX6" fmla="*/ 11049 w 38100"/>
                  <a:gd name="connsiteY6" fmla="*/ 55163 h 47625"/>
                  <a:gd name="connsiteX7" fmla="*/ 0 w 38100"/>
                  <a:gd name="connsiteY7" fmla="*/ 55163 h 47625"/>
                  <a:gd name="connsiteX8" fmla="*/ 0 w 38100"/>
                  <a:gd name="connsiteY8" fmla="*/ 584 h 47625"/>
                  <a:gd name="connsiteX9" fmla="*/ 10858 w 38100"/>
                  <a:gd name="connsiteY9" fmla="*/ 584 h 47625"/>
                  <a:gd name="connsiteX10" fmla="*/ 10858 w 38100"/>
                  <a:gd name="connsiteY10" fmla="*/ 6109 h 47625"/>
                  <a:gd name="connsiteX11" fmla="*/ 25337 w 38100"/>
                  <a:gd name="connsiteY11" fmla="*/ 13 h 47625"/>
                  <a:gd name="connsiteX12" fmla="*/ 38862 w 38100"/>
                  <a:gd name="connsiteY12" fmla="*/ 4966 h 47625"/>
                  <a:gd name="connsiteX13" fmla="*/ 44291 w 38100"/>
                  <a:gd name="connsiteY13" fmla="*/ 20301 h 47625"/>
                  <a:gd name="connsiteX14" fmla="*/ 44291 w 38100"/>
                  <a:gd name="connsiteY14" fmla="*/ 5516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63"/>
                    </a:moveTo>
                    <a:lnTo>
                      <a:pt x="33338" y="21920"/>
                    </a:lnTo>
                    <a:cubicBezTo>
                      <a:pt x="34186" y="16143"/>
                      <a:pt x="30190" y="10772"/>
                      <a:pt x="24412" y="9924"/>
                    </a:cubicBezTo>
                    <a:cubicBezTo>
                      <a:pt x="23741" y="9826"/>
                      <a:pt x="23062" y="9792"/>
                      <a:pt x="22384" y="9824"/>
                    </a:cubicBezTo>
                    <a:cubicBezTo>
                      <a:pt x="16394" y="9521"/>
                      <a:pt x="11293" y="14130"/>
                      <a:pt x="10990" y="20120"/>
                    </a:cubicBezTo>
                    <a:cubicBezTo>
                      <a:pt x="10960" y="20720"/>
                      <a:pt x="10980" y="21323"/>
                      <a:pt x="11049" y="21920"/>
                    </a:cubicBezTo>
                    <a:lnTo>
                      <a:pt x="11049" y="55163"/>
                    </a:lnTo>
                    <a:lnTo>
                      <a:pt x="0" y="55163"/>
                    </a:lnTo>
                    <a:lnTo>
                      <a:pt x="0" y="584"/>
                    </a:lnTo>
                    <a:lnTo>
                      <a:pt x="10858" y="584"/>
                    </a:lnTo>
                    <a:lnTo>
                      <a:pt x="10858" y="6109"/>
                    </a:lnTo>
                    <a:cubicBezTo>
                      <a:pt x="14583" y="2089"/>
                      <a:pt x="19858" y="-132"/>
                      <a:pt x="25337" y="13"/>
                    </a:cubicBezTo>
                    <a:cubicBezTo>
                      <a:pt x="30320" y="-170"/>
                      <a:pt x="35175" y="1608"/>
                      <a:pt x="38862" y="4966"/>
                    </a:cubicBezTo>
                    <a:cubicBezTo>
                      <a:pt x="42763" y="9078"/>
                      <a:pt x="44736" y="14651"/>
                      <a:pt x="44291" y="20301"/>
                    </a:cubicBezTo>
                    <a:lnTo>
                      <a:pt x="44291" y="55163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0" name="Freihandform 79">
                <a:extLst>
                  <a:ext uri="{FF2B5EF4-FFF2-40B4-BE49-F238E27FC236}">
                    <a16:creationId xmlns="" xmlns:a16="http://schemas.microsoft.com/office/drawing/2014/main" id="{920DE4EE-61C5-DA4E-A5AF-E450CEAAC699}"/>
                  </a:ext>
                </a:extLst>
              </p:cNvPr>
              <p:cNvSpPr/>
              <p:nvPr/>
            </p:nvSpPr>
            <p:spPr>
              <a:xfrm>
                <a:off x="9682480" y="3133991"/>
                <a:ext cx="76200" cy="47625"/>
              </a:xfrm>
              <a:custGeom>
                <a:avLst/>
                <a:gdLst>
                  <a:gd name="connsiteX0" fmla="*/ 66580 w 76200"/>
                  <a:gd name="connsiteY0" fmla="*/ 55170 h 47625"/>
                  <a:gd name="connsiteX1" fmla="*/ 66580 w 76200"/>
                  <a:gd name="connsiteY1" fmla="*/ 21928 h 47625"/>
                  <a:gd name="connsiteX2" fmla="*/ 57660 w 76200"/>
                  <a:gd name="connsiteY2" fmla="*/ 9928 h 47625"/>
                  <a:gd name="connsiteX3" fmla="*/ 55531 w 76200"/>
                  <a:gd name="connsiteY3" fmla="*/ 9831 h 47625"/>
                  <a:gd name="connsiteX4" fmla="*/ 44268 w 76200"/>
                  <a:gd name="connsiteY4" fmla="*/ 20071 h 47625"/>
                  <a:gd name="connsiteX5" fmla="*/ 44291 w 76200"/>
                  <a:gd name="connsiteY5" fmla="*/ 21452 h 47625"/>
                  <a:gd name="connsiteX6" fmla="*/ 44291 w 76200"/>
                  <a:gd name="connsiteY6" fmla="*/ 55170 h 47625"/>
                  <a:gd name="connsiteX7" fmla="*/ 33242 w 76200"/>
                  <a:gd name="connsiteY7" fmla="*/ 55170 h 47625"/>
                  <a:gd name="connsiteX8" fmla="*/ 33242 w 76200"/>
                  <a:gd name="connsiteY8" fmla="*/ 21928 h 47625"/>
                  <a:gd name="connsiteX9" fmla="*/ 24317 w 76200"/>
                  <a:gd name="connsiteY9" fmla="*/ 9932 h 47625"/>
                  <a:gd name="connsiteX10" fmla="*/ 22288 w 76200"/>
                  <a:gd name="connsiteY10" fmla="*/ 9831 h 47625"/>
                  <a:gd name="connsiteX11" fmla="*/ 10895 w 76200"/>
                  <a:gd name="connsiteY11" fmla="*/ 20127 h 47625"/>
                  <a:gd name="connsiteX12" fmla="*/ 10954 w 76200"/>
                  <a:gd name="connsiteY12" fmla="*/ 21928 h 47625"/>
                  <a:gd name="connsiteX13" fmla="*/ 10954 w 76200"/>
                  <a:gd name="connsiteY13" fmla="*/ 55170 h 47625"/>
                  <a:gd name="connsiteX14" fmla="*/ 0 w 76200"/>
                  <a:gd name="connsiteY14" fmla="*/ 55170 h 47625"/>
                  <a:gd name="connsiteX15" fmla="*/ 0 w 76200"/>
                  <a:gd name="connsiteY15" fmla="*/ 592 h 47625"/>
                  <a:gd name="connsiteX16" fmla="*/ 10763 w 76200"/>
                  <a:gd name="connsiteY16" fmla="*/ 592 h 47625"/>
                  <a:gd name="connsiteX17" fmla="*/ 10763 w 76200"/>
                  <a:gd name="connsiteY17" fmla="*/ 6117 h 47625"/>
                  <a:gd name="connsiteX18" fmla="*/ 25241 w 76200"/>
                  <a:gd name="connsiteY18" fmla="*/ 21 h 47625"/>
                  <a:gd name="connsiteX19" fmla="*/ 40862 w 76200"/>
                  <a:gd name="connsiteY19" fmla="*/ 7926 h 47625"/>
                  <a:gd name="connsiteX20" fmla="*/ 57912 w 76200"/>
                  <a:gd name="connsiteY20" fmla="*/ 21 h 47625"/>
                  <a:gd name="connsiteX21" fmla="*/ 71723 w 76200"/>
                  <a:gd name="connsiteY21" fmla="*/ 4974 h 47625"/>
                  <a:gd name="connsiteX22" fmla="*/ 77533 w 76200"/>
                  <a:gd name="connsiteY22" fmla="*/ 20309 h 47625"/>
                  <a:gd name="connsiteX23" fmla="*/ 77533 w 76200"/>
                  <a:gd name="connsiteY23" fmla="*/ 5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200" h="47625">
                    <a:moveTo>
                      <a:pt x="66580" y="55170"/>
                    </a:moveTo>
                    <a:lnTo>
                      <a:pt x="66580" y="21928"/>
                    </a:lnTo>
                    <a:cubicBezTo>
                      <a:pt x="67431" y="16151"/>
                      <a:pt x="63437" y="10779"/>
                      <a:pt x="57660" y="9928"/>
                    </a:cubicBezTo>
                    <a:cubicBezTo>
                      <a:pt x="56956" y="9824"/>
                      <a:pt x="56242" y="9792"/>
                      <a:pt x="55531" y="9831"/>
                    </a:cubicBezTo>
                    <a:cubicBezTo>
                      <a:pt x="49593" y="9549"/>
                      <a:pt x="44551" y="14133"/>
                      <a:pt x="44268" y="20071"/>
                    </a:cubicBezTo>
                    <a:cubicBezTo>
                      <a:pt x="44246" y="20531"/>
                      <a:pt x="44254" y="20993"/>
                      <a:pt x="44291" y="21452"/>
                    </a:cubicBezTo>
                    <a:lnTo>
                      <a:pt x="44291" y="55170"/>
                    </a:lnTo>
                    <a:lnTo>
                      <a:pt x="33242" y="55170"/>
                    </a:lnTo>
                    <a:lnTo>
                      <a:pt x="33242" y="21928"/>
                    </a:lnTo>
                    <a:cubicBezTo>
                      <a:pt x="34090" y="16151"/>
                      <a:pt x="30094" y="10780"/>
                      <a:pt x="24317" y="9932"/>
                    </a:cubicBezTo>
                    <a:cubicBezTo>
                      <a:pt x="23646" y="9833"/>
                      <a:pt x="22966" y="9800"/>
                      <a:pt x="22288" y="9831"/>
                    </a:cubicBezTo>
                    <a:cubicBezTo>
                      <a:pt x="16299" y="9528"/>
                      <a:pt x="11198" y="14138"/>
                      <a:pt x="10895" y="20127"/>
                    </a:cubicBezTo>
                    <a:cubicBezTo>
                      <a:pt x="10865" y="20728"/>
                      <a:pt x="10884" y="21331"/>
                      <a:pt x="10954" y="21928"/>
                    </a:cubicBezTo>
                    <a:lnTo>
                      <a:pt x="10954" y="55170"/>
                    </a:lnTo>
                    <a:lnTo>
                      <a:pt x="0" y="55170"/>
                    </a:lnTo>
                    <a:lnTo>
                      <a:pt x="0" y="592"/>
                    </a:lnTo>
                    <a:lnTo>
                      <a:pt x="10763" y="592"/>
                    </a:lnTo>
                    <a:lnTo>
                      <a:pt x="10763" y="6117"/>
                    </a:lnTo>
                    <a:cubicBezTo>
                      <a:pt x="14523" y="2147"/>
                      <a:pt x="19775" y="-64"/>
                      <a:pt x="25241" y="21"/>
                    </a:cubicBezTo>
                    <a:cubicBezTo>
                      <a:pt x="31478" y="-281"/>
                      <a:pt x="37412" y="2723"/>
                      <a:pt x="40862" y="7926"/>
                    </a:cubicBezTo>
                    <a:cubicBezTo>
                      <a:pt x="44940" y="2698"/>
                      <a:pt x="51287" y="-245"/>
                      <a:pt x="57912" y="21"/>
                    </a:cubicBezTo>
                    <a:cubicBezTo>
                      <a:pt x="62981" y="-167"/>
                      <a:pt x="67928" y="1607"/>
                      <a:pt x="71723" y="4974"/>
                    </a:cubicBezTo>
                    <a:cubicBezTo>
                      <a:pt x="75742" y="9033"/>
                      <a:pt x="77853" y="14605"/>
                      <a:pt x="77533" y="20309"/>
                    </a:cubicBezTo>
                    <a:lnTo>
                      <a:pt x="77533" y="5517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1" name="Freihandform 80">
                <a:extLst>
                  <a:ext uri="{FF2B5EF4-FFF2-40B4-BE49-F238E27FC236}">
                    <a16:creationId xmlns="" xmlns:a16="http://schemas.microsoft.com/office/drawing/2014/main" id="{46346D0E-A499-0B45-995B-BFB6C18C562A}"/>
                  </a:ext>
                </a:extLst>
              </p:cNvPr>
              <p:cNvSpPr/>
              <p:nvPr/>
            </p:nvSpPr>
            <p:spPr>
              <a:xfrm>
                <a:off x="9774492" y="3134012"/>
                <a:ext cx="38100" cy="47625"/>
              </a:xfrm>
              <a:custGeom>
                <a:avLst/>
                <a:gdLst>
                  <a:gd name="connsiteX0" fmla="*/ 33528 w 38100"/>
                  <a:gd name="connsiteY0" fmla="*/ 16002 h 47625"/>
                  <a:gd name="connsiteX1" fmla="*/ 22765 w 38100"/>
                  <a:gd name="connsiteY1" fmla="*/ 9144 h 47625"/>
                  <a:gd name="connsiteX2" fmla="*/ 11906 w 38100"/>
                  <a:gd name="connsiteY2" fmla="*/ 16002 h 47625"/>
                  <a:gd name="connsiteX3" fmla="*/ 10478 w 38100"/>
                  <a:gd name="connsiteY3" fmla="*/ 23431 h 47625"/>
                  <a:gd name="connsiteX4" fmla="*/ 35052 w 38100"/>
                  <a:gd name="connsiteY4" fmla="*/ 23431 h 47625"/>
                  <a:gd name="connsiteX5" fmla="*/ 33528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5053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528" y="16002"/>
                    </a:moveTo>
                    <a:cubicBezTo>
                      <a:pt x="31712" y="11703"/>
                      <a:pt x="27428" y="8974"/>
                      <a:pt x="22765" y="9144"/>
                    </a:cubicBezTo>
                    <a:cubicBezTo>
                      <a:pt x="18074" y="8961"/>
                      <a:pt x="13757" y="11688"/>
                      <a:pt x="11906" y="16002"/>
                    </a:cubicBezTo>
                    <a:cubicBezTo>
                      <a:pt x="10895" y="18345"/>
                      <a:pt x="10407" y="20880"/>
                      <a:pt x="10478" y="23431"/>
                    </a:cubicBezTo>
                    <a:lnTo>
                      <a:pt x="35052" y="23431"/>
                    </a:lnTo>
                    <a:cubicBezTo>
                      <a:pt x="35139" y="20869"/>
                      <a:pt x="34617" y="18323"/>
                      <a:pt x="33528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4" y="46684"/>
                      <a:pt x="34711" y="44605"/>
                      <a:pt x="38005" y="40767"/>
                    </a:cubicBezTo>
                    <a:lnTo>
                      <a:pt x="45053" y="47339"/>
                    </a:lnTo>
                    <a:cubicBezTo>
                      <a:pt x="39884" y="53159"/>
                      <a:pt x="32348" y="56313"/>
                      <a:pt x="24575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2" name="Freihandform 81">
                <a:extLst>
                  <a:ext uri="{FF2B5EF4-FFF2-40B4-BE49-F238E27FC236}">
                    <a16:creationId xmlns="" xmlns:a16="http://schemas.microsoft.com/office/drawing/2014/main" id="{432F956E-6855-184E-8F8A-115826EA12C3}"/>
                  </a:ext>
                </a:extLst>
              </p:cNvPr>
              <p:cNvSpPr/>
              <p:nvPr/>
            </p:nvSpPr>
            <p:spPr>
              <a:xfrm>
                <a:off x="9834975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7 w 38100"/>
                  <a:gd name="connsiteY2" fmla="*/ 9921 h 47625"/>
                  <a:gd name="connsiteX3" fmla="*/ 22288 w 38100"/>
                  <a:gd name="connsiteY3" fmla="*/ 9820 h 47625"/>
                  <a:gd name="connsiteX4" fmla="*/ 10895 w 38100"/>
                  <a:gd name="connsiteY4" fmla="*/ 20116 h 47625"/>
                  <a:gd name="connsiteX5" fmla="*/ 10954 w 38100"/>
                  <a:gd name="connsiteY5" fmla="*/ 21917 h 47625"/>
                  <a:gd name="connsiteX6" fmla="*/ 10954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90" y="16140"/>
                      <a:pt x="30094" y="10769"/>
                      <a:pt x="24317" y="9921"/>
                    </a:cubicBezTo>
                    <a:cubicBezTo>
                      <a:pt x="23646" y="9822"/>
                      <a:pt x="22966" y="9789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5" y="2112"/>
                      <a:pt x="19837" y="-102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0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3" name="Freihandform 82">
                <a:extLst>
                  <a:ext uri="{FF2B5EF4-FFF2-40B4-BE49-F238E27FC236}">
                    <a16:creationId xmlns="" xmlns:a16="http://schemas.microsoft.com/office/drawing/2014/main" id="{87E3B0F2-9F0B-D84E-96B6-2961F4DBBDCD}"/>
                  </a:ext>
                </a:extLst>
              </p:cNvPr>
              <p:cNvSpPr/>
              <p:nvPr/>
            </p:nvSpPr>
            <p:spPr>
              <a:xfrm>
                <a:off x="9891173" y="3119057"/>
                <a:ext cx="19050" cy="66675"/>
              </a:xfrm>
              <a:custGeom>
                <a:avLst/>
                <a:gdLst>
                  <a:gd name="connsiteX0" fmla="*/ 21241 w 19050"/>
                  <a:gd name="connsiteY0" fmla="*/ 70104 h 66675"/>
                  <a:gd name="connsiteX1" fmla="*/ 6275 w 19050"/>
                  <a:gd name="connsiteY1" fmla="*/ 56730 h 66675"/>
                  <a:gd name="connsiteX2" fmla="*/ 6286 w 19050"/>
                  <a:gd name="connsiteY2" fmla="*/ 54959 h 66675"/>
                  <a:gd name="connsiteX3" fmla="*/ 6287 w 19050"/>
                  <a:gd name="connsiteY3" fmla="*/ 24956 h 66675"/>
                  <a:gd name="connsiteX4" fmla="*/ 0 w 19050"/>
                  <a:gd name="connsiteY4" fmla="*/ 24956 h 66675"/>
                  <a:gd name="connsiteX5" fmla="*/ 0 w 19050"/>
                  <a:gd name="connsiteY5" fmla="*/ 16478 h 66675"/>
                  <a:gd name="connsiteX6" fmla="*/ 6287 w 19050"/>
                  <a:gd name="connsiteY6" fmla="*/ 16478 h 66675"/>
                  <a:gd name="connsiteX7" fmla="*/ 6287 w 19050"/>
                  <a:gd name="connsiteY7" fmla="*/ 0 h 66675"/>
                  <a:gd name="connsiteX8" fmla="*/ 17240 w 19050"/>
                  <a:gd name="connsiteY8" fmla="*/ 0 h 66675"/>
                  <a:gd name="connsiteX9" fmla="*/ 17240 w 19050"/>
                  <a:gd name="connsiteY9" fmla="*/ 16478 h 66675"/>
                  <a:gd name="connsiteX10" fmla="*/ 27527 w 19050"/>
                  <a:gd name="connsiteY10" fmla="*/ 16478 h 66675"/>
                  <a:gd name="connsiteX11" fmla="*/ 27527 w 19050"/>
                  <a:gd name="connsiteY11" fmla="*/ 24956 h 66675"/>
                  <a:gd name="connsiteX12" fmla="*/ 16954 w 19050"/>
                  <a:gd name="connsiteY12" fmla="*/ 24956 h 66675"/>
                  <a:gd name="connsiteX13" fmla="*/ 16954 w 19050"/>
                  <a:gd name="connsiteY13" fmla="*/ 54388 h 66675"/>
                  <a:gd name="connsiteX14" fmla="*/ 22955 w 19050"/>
                  <a:gd name="connsiteY14" fmla="*/ 60770 h 66675"/>
                  <a:gd name="connsiteX15" fmla="*/ 27527 w 19050"/>
                  <a:gd name="connsiteY15" fmla="*/ 60770 h 66675"/>
                  <a:gd name="connsiteX16" fmla="*/ 27527 w 19050"/>
                  <a:gd name="connsiteY16" fmla="*/ 7029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66675">
                    <a:moveTo>
                      <a:pt x="21241" y="70104"/>
                    </a:moveTo>
                    <a:cubicBezTo>
                      <a:pt x="13415" y="70543"/>
                      <a:pt x="6715" y="64555"/>
                      <a:pt x="6275" y="56730"/>
                    </a:cubicBezTo>
                    <a:cubicBezTo>
                      <a:pt x="6242" y="56140"/>
                      <a:pt x="6246" y="55549"/>
                      <a:pt x="6286" y="54959"/>
                    </a:cubicBezTo>
                    <a:lnTo>
                      <a:pt x="6287" y="24956"/>
                    </a:lnTo>
                    <a:lnTo>
                      <a:pt x="0" y="24956"/>
                    </a:lnTo>
                    <a:lnTo>
                      <a:pt x="0" y="16478"/>
                    </a:lnTo>
                    <a:lnTo>
                      <a:pt x="6287" y="16478"/>
                    </a:lnTo>
                    <a:lnTo>
                      <a:pt x="6287" y="0"/>
                    </a:lnTo>
                    <a:lnTo>
                      <a:pt x="17240" y="0"/>
                    </a:lnTo>
                    <a:lnTo>
                      <a:pt x="17240" y="16478"/>
                    </a:lnTo>
                    <a:lnTo>
                      <a:pt x="27527" y="16478"/>
                    </a:lnTo>
                    <a:lnTo>
                      <a:pt x="27527" y="24956"/>
                    </a:lnTo>
                    <a:lnTo>
                      <a:pt x="16954" y="24956"/>
                    </a:lnTo>
                    <a:lnTo>
                      <a:pt x="16954" y="54388"/>
                    </a:lnTo>
                    <a:cubicBezTo>
                      <a:pt x="16954" y="58388"/>
                      <a:pt x="18859" y="60770"/>
                      <a:pt x="22955" y="60770"/>
                    </a:cubicBezTo>
                    <a:lnTo>
                      <a:pt x="27527" y="60770"/>
                    </a:lnTo>
                    <a:lnTo>
                      <a:pt x="27527" y="70295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4" name="Freihandform 83">
                <a:extLst>
                  <a:ext uri="{FF2B5EF4-FFF2-40B4-BE49-F238E27FC236}">
                    <a16:creationId xmlns="" xmlns:a16="http://schemas.microsoft.com/office/drawing/2014/main" id="{E1206882-AF0F-644C-8262-E4335D0ADE22}"/>
                  </a:ext>
                </a:extLst>
              </p:cNvPr>
              <p:cNvSpPr/>
              <p:nvPr/>
            </p:nvSpPr>
            <p:spPr>
              <a:xfrm>
                <a:off x="9933750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51" name="Freihandform 50">
              <a:extLst>
                <a:ext uri="{FF2B5EF4-FFF2-40B4-BE49-F238E27FC236}">
                  <a16:creationId xmlns="" xmlns:a16="http://schemas.microsoft.com/office/drawing/2014/main" id="{652573F7-9F92-FF49-9626-BAE55194164B}"/>
                </a:ext>
              </a:extLst>
            </p:cNvPr>
            <p:cNvSpPr/>
            <p:nvPr/>
          </p:nvSpPr>
          <p:spPr>
            <a:xfrm>
              <a:off x="8394700" y="2739581"/>
              <a:ext cx="1371600" cy="295275"/>
            </a:xfrm>
            <a:custGeom>
              <a:avLst/>
              <a:gdLst>
                <a:gd name="connsiteX0" fmla="*/ 152400 w 1371600"/>
                <a:gd name="connsiteY0" fmla="*/ 273653 h 295275"/>
                <a:gd name="connsiteX1" fmla="*/ 103061 w 1371600"/>
                <a:gd name="connsiteY1" fmla="*/ 116110 h 295275"/>
                <a:gd name="connsiteX2" fmla="*/ 89535 w 1371600"/>
                <a:gd name="connsiteY2" fmla="*/ 117062 h 295275"/>
                <a:gd name="connsiteX3" fmla="*/ 89535 w 1371600"/>
                <a:gd name="connsiteY3" fmla="*/ 296037 h 295275"/>
                <a:gd name="connsiteX4" fmla="*/ 0 w 1371600"/>
                <a:gd name="connsiteY4" fmla="*/ 296037 h 295275"/>
                <a:gd name="connsiteX5" fmla="*/ 0 w 1371600"/>
                <a:gd name="connsiteY5" fmla="*/ 24860 h 295275"/>
                <a:gd name="connsiteX6" fmla="*/ 35909 w 1371600"/>
                <a:gd name="connsiteY6" fmla="*/ 0 h 295275"/>
                <a:gd name="connsiteX7" fmla="*/ 120301 w 1371600"/>
                <a:gd name="connsiteY7" fmla="*/ 0 h 295275"/>
                <a:gd name="connsiteX8" fmla="*/ 158401 w 1371600"/>
                <a:gd name="connsiteY8" fmla="*/ 22288 h 295275"/>
                <a:gd name="connsiteX9" fmla="*/ 205359 w 1371600"/>
                <a:gd name="connsiteY9" fmla="*/ 178117 h 295275"/>
                <a:gd name="connsiteX10" fmla="*/ 255079 w 1371600"/>
                <a:gd name="connsiteY10" fmla="*/ 22574 h 295275"/>
                <a:gd name="connsiteX11" fmla="*/ 293180 w 1371600"/>
                <a:gd name="connsiteY11" fmla="*/ 286 h 295275"/>
                <a:gd name="connsiteX12" fmla="*/ 374428 w 1371600"/>
                <a:gd name="connsiteY12" fmla="*/ 286 h 295275"/>
                <a:gd name="connsiteX13" fmla="*/ 410337 w 1371600"/>
                <a:gd name="connsiteY13" fmla="*/ 24860 h 295275"/>
                <a:gd name="connsiteX14" fmla="*/ 410337 w 1371600"/>
                <a:gd name="connsiteY14" fmla="*/ 296037 h 295275"/>
                <a:gd name="connsiteX15" fmla="*/ 317659 w 1371600"/>
                <a:gd name="connsiteY15" fmla="*/ 296037 h 295275"/>
                <a:gd name="connsiteX16" fmla="*/ 317659 w 1371600"/>
                <a:gd name="connsiteY16" fmla="*/ 117062 h 295275"/>
                <a:gd name="connsiteX17" fmla="*/ 304038 w 1371600"/>
                <a:gd name="connsiteY17" fmla="*/ 116110 h 295275"/>
                <a:gd name="connsiteX18" fmla="*/ 253841 w 1371600"/>
                <a:gd name="connsiteY18" fmla="*/ 273653 h 295275"/>
                <a:gd name="connsiteX19" fmla="*/ 215741 w 1371600"/>
                <a:gd name="connsiteY19" fmla="*/ 296037 h 295275"/>
                <a:gd name="connsiteX20" fmla="*/ 190500 w 1371600"/>
                <a:gd name="connsiteY20" fmla="*/ 296037 h 295275"/>
                <a:gd name="connsiteX21" fmla="*/ 152400 w 1371600"/>
                <a:gd name="connsiteY21" fmla="*/ 273653 h 295275"/>
                <a:gd name="connsiteX22" fmla="*/ 1114425 w 1371600"/>
                <a:gd name="connsiteY22" fmla="*/ 273653 h 295275"/>
                <a:gd name="connsiteX23" fmla="*/ 1065181 w 1371600"/>
                <a:gd name="connsiteY23" fmla="*/ 116110 h 295275"/>
                <a:gd name="connsiteX24" fmla="*/ 1051560 w 1371600"/>
                <a:gd name="connsiteY24" fmla="*/ 117062 h 295275"/>
                <a:gd name="connsiteX25" fmla="*/ 1051560 w 1371600"/>
                <a:gd name="connsiteY25" fmla="*/ 296037 h 295275"/>
                <a:gd name="connsiteX26" fmla="*/ 962025 w 1371600"/>
                <a:gd name="connsiteY26" fmla="*/ 296037 h 295275"/>
                <a:gd name="connsiteX27" fmla="*/ 962025 w 1371600"/>
                <a:gd name="connsiteY27" fmla="*/ 24860 h 295275"/>
                <a:gd name="connsiteX28" fmla="*/ 997934 w 1371600"/>
                <a:gd name="connsiteY28" fmla="*/ 286 h 295275"/>
                <a:gd name="connsiteX29" fmla="*/ 1082326 w 1371600"/>
                <a:gd name="connsiteY29" fmla="*/ 286 h 295275"/>
                <a:gd name="connsiteX30" fmla="*/ 1120426 w 1371600"/>
                <a:gd name="connsiteY30" fmla="*/ 22574 h 295275"/>
                <a:gd name="connsiteX31" fmla="*/ 1167098 w 1371600"/>
                <a:gd name="connsiteY31" fmla="*/ 178117 h 295275"/>
                <a:gd name="connsiteX32" fmla="*/ 1216819 w 1371600"/>
                <a:gd name="connsiteY32" fmla="*/ 22574 h 295275"/>
                <a:gd name="connsiteX33" fmla="*/ 1254919 w 1371600"/>
                <a:gd name="connsiteY33" fmla="*/ 286 h 295275"/>
                <a:gd name="connsiteX34" fmla="*/ 1336167 w 1371600"/>
                <a:gd name="connsiteY34" fmla="*/ 286 h 295275"/>
                <a:gd name="connsiteX35" fmla="*/ 1372172 w 1371600"/>
                <a:gd name="connsiteY35" fmla="*/ 24860 h 295275"/>
                <a:gd name="connsiteX36" fmla="*/ 1372172 w 1371600"/>
                <a:gd name="connsiteY36" fmla="*/ 296037 h 295275"/>
                <a:gd name="connsiteX37" fmla="*/ 1279112 w 1371600"/>
                <a:gd name="connsiteY37" fmla="*/ 296037 h 295275"/>
                <a:gd name="connsiteX38" fmla="*/ 1279112 w 1371600"/>
                <a:gd name="connsiteY38" fmla="*/ 117062 h 295275"/>
                <a:gd name="connsiteX39" fmla="*/ 1265492 w 1371600"/>
                <a:gd name="connsiteY39" fmla="*/ 116110 h 295275"/>
                <a:gd name="connsiteX40" fmla="*/ 1215295 w 1371600"/>
                <a:gd name="connsiteY40" fmla="*/ 273653 h 295275"/>
                <a:gd name="connsiteX41" fmla="*/ 1177195 w 1371600"/>
                <a:gd name="connsiteY41" fmla="*/ 296037 h 295275"/>
                <a:gd name="connsiteX42" fmla="*/ 1152525 w 1371600"/>
                <a:gd name="connsiteY42" fmla="*/ 296037 h 295275"/>
                <a:gd name="connsiteX43" fmla="*/ 1114425 w 1371600"/>
                <a:gd name="connsiteY43" fmla="*/ 273653 h 295275"/>
                <a:gd name="connsiteX44" fmla="*/ 734663 w 1371600"/>
                <a:gd name="connsiteY44" fmla="*/ 22574 h 295275"/>
                <a:gd name="connsiteX45" fmla="*/ 779907 w 1371600"/>
                <a:gd name="connsiteY45" fmla="*/ 191548 h 295275"/>
                <a:gd name="connsiteX46" fmla="*/ 793433 w 1371600"/>
                <a:gd name="connsiteY46" fmla="*/ 190595 h 295275"/>
                <a:gd name="connsiteX47" fmla="*/ 824675 w 1371600"/>
                <a:gd name="connsiteY47" fmla="*/ 95 h 295275"/>
                <a:gd name="connsiteX48" fmla="*/ 923068 w 1371600"/>
                <a:gd name="connsiteY48" fmla="*/ 95 h 295275"/>
                <a:gd name="connsiteX49" fmla="*/ 862013 w 1371600"/>
                <a:gd name="connsiteY49" fmla="*/ 271463 h 295275"/>
                <a:gd name="connsiteX50" fmla="*/ 826103 w 1371600"/>
                <a:gd name="connsiteY50" fmla="*/ 296037 h 295275"/>
                <a:gd name="connsiteX51" fmla="*/ 762857 w 1371600"/>
                <a:gd name="connsiteY51" fmla="*/ 296037 h 295275"/>
                <a:gd name="connsiteX52" fmla="*/ 724757 w 1371600"/>
                <a:gd name="connsiteY52" fmla="*/ 273653 h 295275"/>
                <a:gd name="connsiteX53" fmla="*/ 683990 w 1371600"/>
                <a:gd name="connsiteY53" fmla="*/ 124396 h 295275"/>
                <a:gd name="connsiteX54" fmla="*/ 641890 w 1371600"/>
                <a:gd name="connsiteY54" fmla="*/ 273653 h 295275"/>
                <a:gd name="connsiteX55" fmla="*/ 603790 w 1371600"/>
                <a:gd name="connsiteY55" fmla="*/ 296037 h 295275"/>
                <a:gd name="connsiteX56" fmla="*/ 538925 w 1371600"/>
                <a:gd name="connsiteY56" fmla="*/ 296037 h 295275"/>
                <a:gd name="connsiteX57" fmla="*/ 502920 w 1371600"/>
                <a:gd name="connsiteY57" fmla="*/ 271463 h 295275"/>
                <a:gd name="connsiteX58" fmla="*/ 451104 w 1371600"/>
                <a:gd name="connsiteY58" fmla="*/ 0 h 295275"/>
                <a:gd name="connsiteX59" fmla="*/ 551783 w 1371600"/>
                <a:gd name="connsiteY59" fmla="*/ 0 h 295275"/>
                <a:gd name="connsiteX60" fmla="*/ 576834 w 1371600"/>
                <a:gd name="connsiteY60" fmla="*/ 190500 h 295275"/>
                <a:gd name="connsiteX61" fmla="*/ 583863 w 1371600"/>
                <a:gd name="connsiteY61" fmla="*/ 197182 h 295275"/>
                <a:gd name="connsiteX62" fmla="*/ 590455 w 1371600"/>
                <a:gd name="connsiteY62" fmla="*/ 191452 h 295275"/>
                <a:gd name="connsiteX63" fmla="*/ 635222 w 1371600"/>
                <a:gd name="connsiteY63" fmla="*/ 22479 h 295275"/>
                <a:gd name="connsiteX64" fmla="*/ 673322 w 1371600"/>
                <a:gd name="connsiteY64" fmla="*/ 190 h 295275"/>
                <a:gd name="connsiteX65" fmla="*/ 695992 w 1371600"/>
                <a:gd name="connsiteY65" fmla="*/ 190 h 295275"/>
                <a:gd name="connsiteX66" fmla="*/ 734092 w 1371600"/>
                <a:gd name="connsiteY66" fmla="*/ 22479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71600" h="295275">
                  <a:moveTo>
                    <a:pt x="152400" y="273653"/>
                  </a:moveTo>
                  <a:lnTo>
                    <a:pt x="103061" y="116110"/>
                  </a:lnTo>
                  <a:cubicBezTo>
                    <a:pt x="100870" y="107823"/>
                    <a:pt x="89535" y="107823"/>
                    <a:pt x="89535" y="117062"/>
                  </a:cubicBezTo>
                  <a:lnTo>
                    <a:pt x="89535" y="296037"/>
                  </a:lnTo>
                  <a:lnTo>
                    <a:pt x="0" y="296037"/>
                  </a:lnTo>
                  <a:lnTo>
                    <a:pt x="0" y="24860"/>
                  </a:lnTo>
                  <a:cubicBezTo>
                    <a:pt x="0" y="8858"/>
                    <a:pt x="14097" y="0"/>
                    <a:pt x="35909" y="0"/>
                  </a:cubicBezTo>
                  <a:lnTo>
                    <a:pt x="120301" y="0"/>
                  </a:lnTo>
                  <a:cubicBezTo>
                    <a:pt x="143827" y="0"/>
                    <a:pt x="154400" y="9525"/>
                    <a:pt x="158401" y="22288"/>
                  </a:cubicBezTo>
                  <a:lnTo>
                    <a:pt x="205359" y="178117"/>
                  </a:lnTo>
                  <a:lnTo>
                    <a:pt x="255079" y="22574"/>
                  </a:lnTo>
                  <a:cubicBezTo>
                    <a:pt x="259366" y="9525"/>
                    <a:pt x="269843" y="286"/>
                    <a:pt x="293180" y="286"/>
                  </a:cubicBezTo>
                  <a:lnTo>
                    <a:pt x="374428" y="286"/>
                  </a:lnTo>
                  <a:cubicBezTo>
                    <a:pt x="396240" y="286"/>
                    <a:pt x="410337" y="8858"/>
                    <a:pt x="410337" y="24860"/>
                  </a:cubicBezTo>
                  <a:lnTo>
                    <a:pt x="410337" y="296037"/>
                  </a:lnTo>
                  <a:lnTo>
                    <a:pt x="317659" y="296037"/>
                  </a:lnTo>
                  <a:lnTo>
                    <a:pt x="317659" y="117062"/>
                  </a:lnTo>
                  <a:cubicBezTo>
                    <a:pt x="317659" y="107537"/>
                    <a:pt x="306324" y="107537"/>
                    <a:pt x="304038" y="116110"/>
                  </a:cubicBezTo>
                  <a:lnTo>
                    <a:pt x="253841" y="273653"/>
                  </a:lnTo>
                  <a:cubicBezTo>
                    <a:pt x="250222" y="286893"/>
                    <a:pt x="238982" y="296037"/>
                    <a:pt x="215741" y="296037"/>
                  </a:cubicBezTo>
                  <a:lnTo>
                    <a:pt x="190500" y="296037"/>
                  </a:lnTo>
                  <a:cubicBezTo>
                    <a:pt x="166973" y="296037"/>
                    <a:pt x="155639" y="286512"/>
                    <a:pt x="152400" y="273653"/>
                  </a:cubicBezTo>
                  <a:moveTo>
                    <a:pt x="1114425" y="273653"/>
                  </a:moveTo>
                  <a:lnTo>
                    <a:pt x="1065181" y="116110"/>
                  </a:lnTo>
                  <a:cubicBezTo>
                    <a:pt x="1062895" y="107823"/>
                    <a:pt x="1051560" y="107823"/>
                    <a:pt x="1051560" y="117062"/>
                  </a:cubicBezTo>
                  <a:lnTo>
                    <a:pt x="1051560" y="296037"/>
                  </a:lnTo>
                  <a:lnTo>
                    <a:pt x="962025" y="296037"/>
                  </a:lnTo>
                  <a:lnTo>
                    <a:pt x="962025" y="24860"/>
                  </a:lnTo>
                  <a:cubicBezTo>
                    <a:pt x="962025" y="8858"/>
                    <a:pt x="976217" y="286"/>
                    <a:pt x="997934" y="286"/>
                  </a:cubicBezTo>
                  <a:lnTo>
                    <a:pt x="1082326" y="286"/>
                  </a:lnTo>
                  <a:cubicBezTo>
                    <a:pt x="1105948" y="286"/>
                    <a:pt x="1116425" y="9811"/>
                    <a:pt x="1120426" y="22574"/>
                  </a:cubicBezTo>
                  <a:lnTo>
                    <a:pt x="1167098" y="178117"/>
                  </a:lnTo>
                  <a:lnTo>
                    <a:pt x="1216819" y="22574"/>
                  </a:lnTo>
                  <a:cubicBezTo>
                    <a:pt x="1221105" y="9525"/>
                    <a:pt x="1231583" y="286"/>
                    <a:pt x="1254919" y="286"/>
                  </a:cubicBezTo>
                  <a:lnTo>
                    <a:pt x="1336167" y="286"/>
                  </a:lnTo>
                  <a:cubicBezTo>
                    <a:pt x="1358075" y="286"/>
                    <a:pt x="1372172" y="8858"/>
                    <a:pt x="1372172" y="24860"/>
                  </a:cubicBezTo>
                  <a:lnTo>
                    <a:pt x="1372172" y="296037"/>
                  </a:lnTo>
                  <a:lnTo>
                    <a:pt x="1279112" y="296037"/>
                  </a:lnTo>
                  <a:lnTo>
                    <a:pt x="1279112" y="117062"/>
                  </a:lnTo>
                  <a:cubicBezTo>
                    <a:pt x="1279112" y="107537"/>
                    <a:pt x="1267778" y="107537"/>
                    <a:pt x="1265492" y="116110"/>
                  </a:cubicBezTo>
                  <a:lnTo>
                    <a:pt x="1215295" y="273653"/>
                  </a:lnTo>
                  <a:cubicBezTo>
                    <a:pt x="1211675" y="286893"/>
                    <a:pt x="1200436" y="296037"/>
                    <a:pt x="1177195" y="296037"/>
                  </a:cubicBezTo>
                  <a:lnTo>
                    <a:pt x="1152525" y="296037"/>
                  </a:lnTo>
                  <a:cubicBezTo>
                    <a:pt x="1128998" y="296037"/>
                    <a:pt x="1117759" y="286512"/>
                    <a:pt x="1114425" y="273653"/>
                  </a:cubicBezTo>
                  <a:moveTo>
                    <a:pt x="734663" y="22574"/>
                  </a:moveTo>
                  <a:lnTo>
                    <a:pt x="779907" y="191548"/>
                  </a:lnTo>
                  <a:cubicBezTo>
                    <a:pt x="782098" y="199930"/>
                    <a:pt x="792004" y="199739"/>
                    <a:pt x="793433" y="190595"/>
                  </a:cubicBezTo>
                  <a:lnTo>
                    <a:pt x="824675" y="95"/>
                  </a:lnTo>
                  <a:lnTo>
                    <a:pt x="923068" y="95"/>
                  </a:lnTo>
                  <a:lnTo>
                    <a:pt x="862013" y="271463"/>
                  </a:lnTo>
                  <a:cubicBezTo>
                    <a:pt x="858488" y="287274"/>
                    <a:pt x="847916" y="296037"/>
                    <a:pt x="826103" y="296037"/>
                  </a:cubicBezTo>
                  <a:lnTo>
                    <a:pt x="762857" y="296037"/>
                  </a:lnTo>
                  <a:cubicBezTo>
                    <a:pt x="739235" y="296037"/>
                    <a:pt x="728091" y="286512"/>
                    <a:pt x="724757" y="273653"/>
                  </a:cubicBezTo>
                  <a:lnTo>
                    <a:pt x="683990" y="124396"/>
                  </a:lnTo>
                  <a:lnTo>
                    <a:pt x="641890" y="273653"/>
                  </a:lnTo>
                  <a:cubicBezTo>
                    <a:pt x="638175" y="286893"/>
                    <a:pt x="627031" y="296037"/>
                    <a:pt x="603790" y="296037"/>
                  </a:cubicBezTo>
                  <a:lnTo>
                    <a:pt x="538925" y="296037"/>
                  </a:lnTo>
                  <a:cubicBezTo>
                    <a:pt x="517017" y="296037"/>
                    <a:pt x="505968" y="287274"/>
                    <a:pt x="502920" y="271463"/>
                  </a:cubicBezTo>
                  <a:lnTo>
                    <a:pt x="451104" y="0"/>
                  </a:lnTo>
                  <a:lnTo>
                    <a:pt x="551783" y="0"/>
                  </a:lnTo>
                  <a:lnTo>
                    <a:pt x="576834" y="190500"/>
                  </a:lnTo>
                  <a:cubicBezTo>
                    <a:pt x="576930" y="194286"/>
                    <a:pt x="580077" y="197278"/>
                    <a:pt x="583863" y="197182"/>
                  </a:cubicBezTo>
                  <a:cubicBezTo>
                    <a:pt x="587150" y="197099"/>
                    <a:pt x="589915" y="194695"/>
                    <a:pt x="590455" y="191452"/>
                  </a:cubicBezTo>
                  <a:lnTo>
                    <a:pt x="635222" y="22479"/>
                  </a:lnTo>
                  <a:cubicBezTo>
                    <a:pt x="638842" y="9239"/>
                    <a:pt x="650081" y="190"/>
                    <a:pt x="673322" y="190"/>
                  </a:cubicBezTo>
                  <a:lnTo>
                    <a:pt x="695992" y="190"/>
                  </a:lnTo>
                  <a:cubicBezTo>
                    <a:pt x="719614" y="190"/>
                    <a:pt x="730853" y="9715"/>
                    <a:pt x="734092" y="22479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 51">
              <a:extLst>
                <a:ext uri="{FF2B5EF4-FFF2-40B4-BE49-F238E27FC236}">
                  <a16:creationId xmlns="" xmlns:a16="http://schemas.microsoft.com/office/drawing/2014/main" id="{718BE381-64FC-6449-A213-A92AFD378FDF}"/>
                </a:ext>
              </a:extLst>
            </p:cNvPr>
            <p:cNvSpPr/>
            <p:nvPr/>
          </p:nvSpPr>
          <p:spPr>
            <a:xfrm>
              <a:off x="9860974" y="2653852"/>
              <a:ext cx="85725" cy="85725"/>
            </a:xfrm>
            <a:custGeom>
              <a:avLst/>
              <a:gdLst>
                <a:gd name="connsiteX0" fmla="*/ 17626 w 85725"/>
                <a:gd name="connsiteY0" fmla="*/ 4 h 85725"/>
                <a:gd name="connsiteX1" fmla="*/ 4 w 85725"/>
                <a:gd name="connsiteY1" fmla="*/ 16855 h 85725"/>
                <a:gd name="connsiteX2" fmla="*/ 4 w 85725"/>
                <a:gd name="connsiteY2" fmla="*/ 17626 h 85725"/>
                <a:gd name="connsiteX3" fmla="*/ 5 w 85725"/>
                <a:gd name="connsiteY3" fmla="*/ 68584 h 85725"/>
                <a:gd name="connsiteX4" fmla="*/ 16855 w 85725"/>
                <a:gd name="connsiteY4" fmla="*/ 86206 h 85725"/>
                <a:gd name="connsiteX5" fmla="*/ 17626 w 85725"/>
                <a:gd name="connsiteY5" fmla="*/ 86206 h 85725"/>
                <a:gd name="connsiteX6" fmla="*/ 68680 w 85725"/>
                <a:gd name="connsiteY6" fmla="*/ 86206 h 85725"/>
                <a:gd name="connsiteX7" fmla="*/ 86301 w 85725"/>
                <a:gd name="connsiteY7" fmla="*/ 69161 h 85725"/>
                <a:gd name="connsiteX8" fmla="*/ 86301 w 85725"/>
                <a:gd name="connsiteY8" fmla="*/ 68584 h 85725"/>
                <a:gd name="connsiteX9" fmla="*/ 86301 w 85725"/>
                <a:gd name="connsiteY9" fmla="*/ 17435 h 85725"/>
                <a:gd name="connsiteX10" fmla="*/ 69257 w 85725"/>
                <a:gd name="connsiteY10" fmla="*/ 1 h 85725"/>
                <a:gd name="connsiteX11" fmla="*/ 68680 w 85725"/>
                <a:gd name="connsiteY11" fmla="*/ 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17626" y="4"/>
                  </a:moveTo>
                  <a:cubicBezTo>
                    <a:pt x="8106" y="-208"/>
                    <a:pt x="217" y="7336"/>
                    <a:pt x="4" y="16855"/>
                  </a:cubicBezTo>
                  <a:cubicBezTo>
                    <a:pt x="-1" y="17112"/>
                    <a:pt x="-1" y="17369"/>
                    <a:pt x="4" y="17626"/>
                  </a:cubicBezTo>
                  <a:lnTo>
                    <a:pt x="5" y="68584"/>
                  </a:lnTo>
                  <a:cubicBezTo>
                    <a:pt x="-208" y="78103"/>
                    <a:pt x="7336" y="85993"/>
                    <a:pt x="16855" y="86206"/>
                  </a:cubicBezTo>
                  <a:cubicBezTo>
                    <a:pt x="17112" y="86211"/>
                    <a:pt x="17369" y="86211"/>
                    <a:pt x="17626" y="86206"/>
                  </a:cubicBezTo>
                  <a:lnTo>
                    <a:pt x="68680" y="86206"/>
                  </a:lnTo>
                  <a:cubicBezTo>
                    <a:pt x="78252" y="86365"/>
                    <a:pt x="86142" y="78734"/>
                    <a:pt x="86301" y="69161"/>
                  </a:cubicBezTo>
                  <a:cubicBezTo>
                    <a:pt x="86304" y="68969"/>
                    <a:pt x="86304" y="68777"/>
                    <a:pt x="86301" y="68584"/>
                  </a:cubicBezTo>
                  <a:lnTo>
                    <a:pt x="86301" y="17435"/>
                  </a:lnTo>
                  <a:cubicBezTo>
                    <a:pt x="86409" y="7914"/>
                    <a:pt x="78777" y="109"/>
                    <a:pt x="69257" y="1"/>
                  </a:cubicBezTo>
                  <a:cubicBezTo>
                    <a:pt x="69064" y="-1"/>
                    <a:pt x="68872" y="0"/>
                    <a:pt x="68680" y="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 52">
              <a:extLst>
                <a:ext uri="{FF2B5EF4-FFF2-40B4-BE49-F238E27FC236}">
                  <a16:creationId xmlns="" xmlns:a16="http://schemas.microsoft.com/office/drawing/2014/main" id="{FDC11E52-3DCC-8640-B627-8BEE459BB432}"/>
                </a:ext>
              </a:extLst>
            </p:cNvPr>
            <p:cNvSpPr/>
            <p:nvPr/>
          </p:nvSpPr>
          <p:spPr>
            <a:xfrm>
              <a:off x="9947370" y="2518697"/>
              <a:ext cx="114300" cy="114300"/>
            </a:xfrm>
            <a:custGeom>
              <a:avLst/>
              <a:gdLst>
                <a:gd name="connsiteX0" fmla="*/ 35338 w 114300"/>
                <a:gd name="connsiteY0" fmla="*/ 0 h 114300"/>
                <a:gd name="connsiteX1" fmla="*/ 0 w 114300"/>
                <a:gd name="connsiteY1" fmla="*/ 35433 h 114300"/>
                <a:gd name="connsiteX2" fmla="*/ 0 w 114300"/>
                <a:gd name="connsiteY2" fmla="*/ 86011 h 114300"/>
                <a:gd name="connsiteX3" fmla="*/ 35338 w 114300"/>
                <a:gd name="connsiteY3" fmla="*/ 121348 h 114300"/>
                <a:gd name="connsiteX4" fmla="*/ 85630 w 114300"/>
                <a:gd name="connsiteY4" fmla="*/ 121348 h 114300"/>
                <a:gd name="connsiteX5" fmla="*/ 121063 w 114300"/>
                <a:gd name="connsiteY5" fmla="*/ 86011 h 114300"/>
                <a:gd name="connsiteX6" fmla="*/ 121063 w 114300"/>
                <a:gd name="connsiteY6" fmla="*/ 35433 h 114300"/>
                <a:gd name="connsiteX7" fmla="*/ 85630 w 114300"/>
                <a:gd name="connsiteY7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14300">
                  <a:moveTo>
                    <a:pt x="35338" y="0"/>
                  </a:moveTo>
                  <a:cubicBezTo>
                    <a:pt x="35338" y="0"/>
                    <a:pt x="0" y="0"/>
                    <a:pt x="0" y="35433"/>
                  </a:cubicBezTo>
                  <a:lnTo>
                    <a:pt x="0" y="86011"/>
                  </a:lnTo>
                  <a:cubicBezTo>
                    <a:pt x="0" y="86011"/>
                    <a:pt x="0" y="121348"/>
                    <a:pt x="35338" y="121348"/>
                  </a:cubicBezTo>
                  <a:lnTo>
                    <a:pt x="85630" y="121348"/>
                  </a:lnTo>
                  <a:cubicBezTo>
                    <a:pt x="85630" y="121348"/>
                    <a:pt x="121063" y="121348"/>
                    <a:pt x="121063" y="86011"/>
                  </a:cubicBezTo>
                  <a:lnTo>
                    <a:pt x="121063" y="35433"/>
                  </a:lnTo>
                  <a:cubicBezTo>
                    <a:pt x="121063" y="35433"/>
                    <a:pt x="121063" y="0"/>
                    <a:pt x="8563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 53">
              <a:extLst>
                <a:ext uri="{FF2B5EF4-FFF2-40B4-BE49-F238E27FC236}">
                  <a16:creationId xmlns="" xmlns:a16="http://schemas.microsoft.com/office/drawing/2014/main" id="{701FF73E-BD70-F64F-84E6-E17EAA7693C9}"/>
                </a:ext>
              </a:extLst>
            </p:cNvPr>
            <p:cNvSpPr/>
            <p:nvPr/>
          </p:nvSpPr>
          <p:spPr>
            <a:xfrm>
              <a:off x="9767348" y="2336007"/>
              <a:ext cx="171450" cy="171450"/>
            </a:xfrm>
            <a:custGeom>
              <a:avLst/>
              <a:gdLst>
                <a:gd name="connsiteX0" fmla="*/ 53150 w 171450"/>
                <a:gd name="connsiteY0" fmla="*/ 0 h 171450"/>
                <a:gd name="connsiteX1" fmla="*/ 0 w 171450"/>
                <a:gd name="connsiteY1" fmla="*/ 53054 h 171450"/>
                <a:gd name="connsiteX2" fmla="*/ 0 w 171450"/>
                <a:gd name="connsiteY2" fmla="*/ 127349 h 171450"/>
                <a:gd name="connsiteX3" fmla="*/ 53150 w 171450"/>
                <a:gd name="connsiteY3" fmla="*/ 180404 h 171450"/>
                <a:gd name="connsiteX4" fmla="*/ 126873 w 171450"/>
                <a:gd name="connsiteY4" fmla="*/ 180404 h 171450"/>
                <a:gd name="connsiteX5" fmla="*/ 179927 w 171450"/>
                <a:gd name="connsiteY5" fmla="*/ 127349 h 171450"/>
                <a:gd name="connsiteX6" fmla="*/ 179927 w 171450"/>
                <a:gd name="connsiteY6" fmla="*/ 53054 h 171450"/>
                <a:gd name="connsiteX7" fmla="*/ 126778 w 171450"/>
                <a:gd name="connsiteY7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71450">
                  <a:moveTo>
                    <a:pt x="53150" y="0"/>
                  </a:moveTo>
                  <a:cubicBezTo>
                    <a:pt x="53150" y="0"/>
                    <a:pt x="0" y="0"/>
                    <a:pt x="0" y="53054"/>
                  </a:cubicBezTo>
                  <a:lnTo>
                    <a:pt x="0" y="127349"/>
                  </a:lnTo>
                  <a:cubicBezTo>
                    <a:pt x="0" y="127349"/>
                    <a:pt x="0" y="180404"/>
                    <a:pt x="53150" y="180404"/>
                  </a:cubicBezTo>
                  <a:lnTo>
                    <a:pt x="126873" y="180404"/>
                  </a:lnTo>
                  <a:cubicBezTo>
                    <a:pt x="126873" y="180404"/>
                    <a:pt x="179927" y="179927"/>
                    <a:pt x="179927" y="127349"/>
                  </a:cubicBezTo>
                  <a:lnTo>
                    <a:pt x="179927" y="53054"/>
                  </a:lnTo>
                  <a:cubicBezTo>
                    <a:pt x="179927" y="53054"/>
                    <a:pt x="179927" y="0"/>
                    <a:pt x="126778" y="0"/>
                  </a:cubicBezTo>
                  <a:close/>
                </a:path>
              </a:pathLst>
            </a:custGeom>
            <a:solidFill>
              <a:srgbClr val="0195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85" name="Textplatzhalter 5">
            <a:extLst>
              <a:ext uri="{FF2B5EF4-FFF2-40B4-BE49-F238E27FC236}">
                <a16:creationId xmlns="" xmlns:a16="http://schemas.microsoft.com/office/drawing/2014/main" id="{DE98542D-6F6E-234E-AC0F-1CC837FE9C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287002"/>
            <a:ext cx="7200000" cy="180000"/>
          </a:xfrm>
        </p:spPr>
        <p:txBody>
          <a:bodyPr anchor="t" anchorCtr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7924307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259">
          <p15:clr>
            <a:srgbClr val="FBAE40"/>
          </p15:clr>
        </p15:guide>
        <p15:guide id="2" pos="341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+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>
            <a:extLst>
              <a:ext uri="{FF2B5EF4-FFF2-40B4-BE49-F238E27FC236}">
                <a16:creationId xmlns="" xmlns:a16="http://schemas.microsoft.com/office/drawing/2014/main" id="{E65043EB-7B32-3E42-8DDB-122A433E221B}"/>
              </a:ext>
            </a:extLst>
          </p:cNvPr>
          <p:cNvSpPr/>
          <p:nvPr userDrawn="1"/>
        </p:nvSpPr>
        <p:spPr>
          <a:xfrm>
            <a:off x="-1" y="6354000"/>
            <a:ext cx="12193200" cy="504000"/>
          </a:xfrm>
          <a:prstGeom prst="rect">
            <a:avLst/>
          </a:prstGeom>
          <a:gradFill>
            <a:gsLst>
              <a:gs pos="100000">
                <a:srgbClr val="013C62"/>
              </a:gs>
              <a:gs pos="0">
                <a:srgbClr val="001E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4">
            <a:extLst>
              <a:ext uri="{FF2B5EF4-FFF2-40B4-BE49-F238E27FC236}">
                <a16:creationId xmlns="" xmlns:a16="http://schemas.microsoft.com/office/drawing/2014/main" id="{A5645065-1DEE-CA4B-95E6-309649696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050" y="6480000"/>
            <a:ext cx="4768849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="" xmlns:a16="http://schemas.microsoft.com/office/drawing/2014/main" id="{DE7B6F92-5F7F-C94B-ABE7-67D89CC5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1138" y="6480000"/>
            <a:ext cx="360000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EB8F774-FEC3-B546-B4C2-A94AAAB8FF6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="" xmlns:a16="http://schemas.microsoft.com/office/drawing/2014/main" id="{DD2309E7-F757-A34F-8917-09793DC29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1" y="616838"/>
            <a:ext cx="9545216" cy="865887"/>
          </a:xfrm>
        </p:spPr>
        <p:txBody>
          <a:bodyPr anchor="t" anchorCtr="0"/>
          <a:lstStyle>
            <a:lvl1pPr>
              <a:lnSpc>
                <a:spcPct val="90000"/>
              </a:lnSpc>
              <a:defRPr sz="2600" b="1"/>
            </a:lvl1pPr>
          </a:lstStyle>
          <a:p>
            <a:r>
              <a:rPr lang="de-DE" dirty="0"/>
              <a:t>Headline über maximal zwei Zeilen in Arial Fett 26 </a:t>
            </a:r>
            <a:r>
              <a:rPr lang="de-DE" dirty="0" err="1"/>
              <a:t>pt</a:t>
            </a:r>
            <a:r>
              <a:rPr lang="de-DE" dirty="0"/>
              <a:t> </a:t>
            </a:r>
            <a:endParaRPr lang="en-US" dirty="0"/>
          </a:p>
        </p:txBody>
      </p:sp>
      <p:grpSp>
        <p:nvGrpSpPr>
          <p:cNvPr id="47" name="Gruppieren 46">
            <a:extLst>
              <a:ext uri="{FF2B5EF4-FFF2-40B4-BE49-F238E27FC236}">
                <a16:creationId xmlns="" xmlns:a16="http://schemas.microsoft.com/office/drawing/2014/main" id="{17E985A2-33A7-9840-9EBE-E7E7F4EFE2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56857" y="306416"/>
            <a:ext cx="1442113" cy="756000"/>
            <a:chOff x="8394700" y="2336007"/>
            <a:chExt cx="1666970" cy="873877"/>
          </a:xfrm>
        </p:grpSpPr>
        <p:grpSp>
          <p:nvGrpSpPr>
            <p:cNvPr id="48" name="Gruppieren 47">
              <a:extLst>
                <a:ext uri="{FF2B5EF4-FFF2-40B4-BE49-F238E27FC236}">
                  <a16:creationId xmlns="" xmlns:a16="http://schemas.microsoft.com/office/drawing/2014/main" id="{7B6E9B9D-3B43-4940-A04D-1E92A1E9B589}"/>
                </a:ext>
              </a:extLst>
            </p:cNvPr>
            <p:cNvGrpSpPr/>
            <p:nvPr userDrawn="1"/>
          </p:nvGrpSpPr>
          <p:grpSpPr>
            <a:xfrm>
              <a:off x="8394700" y="3111986"/>
              <a:ext cx="1548575" cy="97898"/>
              <a:chOff x="8394700" y="3111986"/>
              <a:chExt cx="1548575" cy="97898"/>
            </a:xfrm>
          </p:grpSpPr>
          <p:sp>
            <p:nvSpPr>
              <p:cNvPr id="53" name="Freihandform 52">
                <a:extLst>
                  <a:ext uri="{FF2B5EF4-FFF2-40B4-BE49-F238E27FC236}">
                    <a16:creationId xmlns="" xmlns:a16="http://schemas.microsoft.com/office/drawing/2014/main" id="{83AD2CA8-8AA0-974A-A430-7C6EA82B0151}"/>
                  </a:ext>
                </a:extLst>
              </p:cNvPr>
              <p:cNvSpPr/>
              <p:nvPr/>
            </p:nvSpPr>
            <p:spPr>
              <a:xfrm>
                <a:off x="8394700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0 h 76200"/>
                  <a:gd name="connsiteX1" fmla="*/ 0 w 47625"/>
                  <a:gd name="connsiteY1" fmla="*/ 76581 h 76200"/>
                  <a:gd name="connsiteX2" fmla="*/ 49054 w 47625"/>
                  <a:gd name="connsiteY2" fmla="*/ 76581 h 76200"/>
                  <a:gd name="connsiteX3" fmla="*/ 49054 w 47625"/>
                  <a:gd name="connsiteY3" fmla="*/ 66199 h 76200"/>
                  <a:gd name="connsiteX4" fmla="*/ 11621 w 47625"/>
                  <a:gd name="connsiteY4" fmla="*/ 66199 h 76200"/>
                  <a:gd name="connsiteX5" fmla="*/ 11621 w 47625"/>
                  <a:gd name="connsiteY5" fmla="*/ 43148 h 76200"/>
                  <a:gd name="connsiteX6" fmla="*/ 43529 w 47625"/>
                  <a:gd name="connsiteY6" fmla="*/ 43148 h 76200"/>
                  <a:gd name="connsiteX7" fmla="*/ 43529 w 47625"/>
                  <a:gd name="connsiteY7" fmla="*/ 32766 h 76200"/>
                  <a:gd name="connsiteX8" fmla="*/ 11621 w 47625"/>
                  <a:gd name="connsiteY8" fmla="*/ 32766 h 76200"/>
                  <a:gd name="connsiteX9" fmla="*/ 11621 w 47625"/>
                  <a:gd name="connsiteY9" fmla="*/ 10382 h 76200"/>
                  <a:gd name="connsiteX10" fmla="*/ 49054 w 47625"/>
                  <a:gd name="connsiteY10" fmla="*/ 10382 h 76200"/>
                  <a:gd name="connsiteX11" fmla="*/ 49054 w 47625"/>
                  <a:gd name="connsiteY11" fmla="*/ 0 h 76200"/>
                  <a:gd name="connsiteX12" fmla="*/ 0 w 47625"/>
                  <a:gd name="connsiteY12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0"/>
                    </a:moveTo>
                    <a:lnTo>
                      <a:pt x="0" y="76581"/>
                    </a:lnTo>
                    <a:lnTo>
                      <a:pt x="49054" y="76581"/>
                    </a:lnTo>
                    <a:lnTo>
                      <a:pt x="49054" y="66199"/>
                    </a:lnTo>
                    <a:lnTo>
                      <a:pt x="11621" y="66199"/>
                    </a:lnTo>
                    <a:lnTo>
                      <a:pt x="11621" y="43148"/>
                    </a:lnTo>
                    <a:lnTo>
                      <a:pt x="43529" y="43148"/>
                    </a:lnTo>
                    <a:lnTo>
                      <a:pt x="43529" y="32766"/>
                    </a:lnTo>
                    <a:lnTo>
                      <a:pt x="11621" y="32766"/>
                    </a:lnTo>
                    <a:lnTo>
                      <a:pt x="11621" y="10382"/>
                    </a:lnTo>
                    <a:lnTo>
                      <a:pt x="49054" y="10382"/>
                    </a:lnTo>
                    <a:lnTo>
                      <a:pt x="490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" name="Freihandform 53">
                <a:extLst>
                  <a:ext uri="{FF2B5EF4-FFF2-40B4-BE49-F238E27FC236}">
                    <a16:creationId xmlns="" xmlns:a16="http://schemas.microsoft.com/office/drawing/2014/main" id="{175DDC06-B9ED-2E4C-8F9B-9B4657573C6E}"/>
                  </a:ext>
                </a:extLst>
              </p:cNvPr>
              <p:cNvSpPr/>
              <p:nvPr/>
            </p:nvSpPr>
            <p:spPr>
              <a:xfrm>
                <a:off x="8458041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2 w 38100"/>
                  <a:gd name="connsiteY2" fmla="*/ 9924 h 47625"/>
                  <a:gd name="connsiteX3" fmla="*/ 22384 w 38100"/>
                  <a:gd name="connsiteY3" fmla="*/ 9820 h 47625"/>
                  <a:gd name="connsiteX4" fmla="*/ 10990 w 38100"/>
                  <a:gd name="connsiteY4" fmla="*/ 20116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196 w 38100"/>
                  <a:gd name="connsiteY13" fmla="*/ 20298 h 47625"/>
                  <a:gd name="connsiteX14" fmla="*/ 44196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88" y="16140"/>
                      <a:pt x="30090" y="10770"/>
                      <a:pt x="24312" y="9924"/>
                    </a:cubicBezTo>
                    <a:cubicBezTo>
                      <a:pt x="23674" y="9831"/>
                      <a:pt x="23028" y="9796"/>
                      <a:pt x="22384" y="9820"/>
                    </a:cubicBezTo>
                    <a:cubicBezTo>
                      <a:pt x="16394" y="9517"/>
                      <a:pt x="11293" y="14127"/>
                      <a:pt x="10990" y="20116"/>
                    </a:cubicBezTo>
                    <a:cubicBezTo>
                      <a:pt x="10960" y="20717"/>
                      <a:pt x="10980" y="21319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10" y="2060"/>
                      <a:pt x="19825" y="-163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667" y="9074"/>
                      <a:pt x="44640" y="14648"/>
                      <a:pt x="44196" y="20298"/>
                    </a:cubicBezTo>
                    <a:lnTo>
                      <a:pt x="44196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" name="Freihandform 54">
                <a:extLst>
                  <a:ext uri="{FF2B5EF4-FFF2-40B4-BE49-F238E27FC236}">
                    <a16:creationId xmlns="" xmlns:a16="http://schemas.microsoft.com/office/drawing/2014/main" id="{C2E3CCE2-6D77-6640-9B25-DCA8F454B2CE}"/>
                  </a:ext>
                </a:extLst>
              </p:cNvPr>
              <p:cNvSpPr/>
              <p:nvPr/>
            </p:nvSpPr>
            <p:spPr>
              <a:xfrm>
                <a:off x="851557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287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9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55" y="8961"/>
                      <a:pt x="14138" y="11688"/>
                      <a:pt x="12287" y="16002"/>
                    </a:cubicBezTo>
                    <a:cubicBezTo>
                      <a:pt x="11231" y="18331"/>
                      <a:pt x="10741" y="20877"/>
                      <a:pt x="10858" y="23431"/>
                    </a:cubicBezTo>
                    <a:lnTo>
                      <a:pt x="35433" y="23431"/>
                    </a:lnTo>
                    <a:cubicBezTo>
                      <a:pt x="35473" y="20873"/>
                      <a:pt x="34953" y="18338"/>
                      <a:pt x="33909" y="16002"/>
                    </a:cubicBezTo>
                    <a:moveTo>
                      <a:pt x="10859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826" y="53156"/>
                      <a:pt x="32321" y="56312"/>
                      <a:pt x="24575" y="55912"/>
                    </a:cubicBezTo>
                    <a:cubicBezTo>
                      <a:pt x="10859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" name="Freihandform 55">
                <a:extLst>
                  <a:ext uri="{FF2B5EF4-FFF2-40B4-BE49-F238E27FC236}">
                    <a16:creationId xmlns="" xmlns:a16="http://schemas.microsoft.com/office/drawing/2014/main" id="{C7631791-4959-5947-BBE7-0D3FC7E9BEE4}"/>
                  </a:ext>
                </a:extLst>
              </p:cNvPr>
              <p:cNvSpPr/>
              <p:nvPr/>
            </p:nvSpPr>
            <p:spPr>
              <a:xfrm>
                <a:off x="8576342" y="3133985"/>
                <a:ext cx="38100" cy="47625"/>
              </a:xfrm>
              <a:custGeom>
                <a:avLst/>
                <a:gdLst>
                  <a:gd name="connsiteX0" fmla="*/ 30004 w 38100"/>
                  <a:gd name="connsiteY0" fmla="*/ 13456 h 47625"/>
                  <a:gd name="connsiteX1" fmla="*/ 21812 w 38100"/>
                  <a:gd name="connsiteY1" fmla="*/ 9837 h 47625"/>
                  <a:gd name="connsiteX2" fmla="*/ 10907 w 38100"/>
                  <a:gd name="connsiteY2" fmla="*/ 21215 h 47625"/>
                  <a:gd name="connsiteX3" fmla="*/ 10954 w 38100"/>
                  <a:gd name="connsiteY3" fmla="*/ 22029 h 47625"/>
                  <a:gd name="connsiteX4" fmla="*/ 10954 w 38100"/>
                  <a:gd name="connsiteY4" fmla="*/ 55176 h 47625"/>
                  <a:gd name="connsiteX5" fmla="*/ 0 w 38100"/>
                  <a:gd name="connsiteY5" fmla="*/ 55176 h 47625"/>
                  <a:gd name="connsiteX6" fmla="*/ 0 w 38100"/>
                  <a:gd name="connsiteY6" fmla="*/ 598 h 47625"/>
                  <a:gd name="connsiteX7" fmla="*/ 10763 w 38100"/>
                  <a:gd name="connsiteY7" fmla="*/ 598 h 47625"/>
                  <a:gd name="connsiteX8" fmla="*/ 10763 w 38100"/>
                  <a:gd name="connsiteY8" fmla="*/ 6598 h 47625"/>
                  <a:gd name="connsiteX9" fmla="*/ 25337 w 38100"/>
                  <a:gd name="connsiteY9" fmla="*/ 26 h 47625"/>
                  <a:gd name="connsiteX10" fmla="*/ 38291 w 38100"/>
                  <a:gd name="connsiteY10" fmla="*/ 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04" y="13456"/>
                    </a:moveTo>
                    <a:cubicBezTo>
                      <a:pt x="27987" y="11039"/>
                      <a:pt x="24958" y="9700"/>
                      <a:pt x="21812" y="9837"/>
                    </a:cubicBezTo>
                    <a:cubicBezTo>
                      <a:pt x="15659" y="9967"/>
                      <a:pt x="10776" y="15061"/>
                      <a:pt x="10907" y="21215"/>
                    </a:cubicBezTo>
                    <a:cubicBezTo>
                      <a:pt x="10912" y="21487"/>
                      <a:pt x="10928" y="21758"/>
                      <a:pt x="10954" y="22029"/>
                    </a:cubicBezTo>
                    <a:lnTo>
                      <a:pt x="10954" y="55176"/>
                    </a:lnTo>
                    <a:lnTo>
                      <a:pt x="0" y="55176"/>
                    </a:lnTo>
                    <a:lnTo>
                      <a:pt x="0" y="598"/>
                    </a:lnTo>
                    <a:lnTo>
                      <a:pt x="10763" y="598"/>
                    </a:lnTo>
                    <a:lnTo>
                      <a:pt x="10763" y="6598"/>
                    </a:lnTo>
                    <a:cubicBezTo>
                      <a:pt x="14329" y="2252"/>
                      <a:pt x="19719" y="-179"/>
                      <a:pt x="25337" y="26"/>
                    </a:cubicBezTo>
                    <a:cubicBezTo>
                      <a:pt x="30201" y="-247"/>
                      <a:pt x="34938" y="1634"/>
                      <a:pt x="38291" y="517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" name="Freihandform 56">
                <a:extLst>
                  <a:ext uri="{FF2B5EF4-FFF2-40B4-BE49-F238E27FC236}">
                    <a16:creationId xmlns="" xmlns:a16="http://schemas.microsoft.com/office/drawing/2014/main" id="{AB3F49E2-AB15-5A45-81F6-5D1998BAF179}"/>
                  </a:ext>
                </a:extLst>
              </p:cNvPr>
              <p:cNvSpPr/>
              <p:nvPr/>
            </p:nvSpPr>
            <p:spPr>
              <a:xfrm>
                <a:off x="8620345" y="3133684"/>
                <a:ext cx="38100" cy="76200"/>
              </a:xfrm>
              <a:custGeom>
                <a:avLst/>
                <a:gdLst>
                  <a:gd name="connsiteX0" fmla="*/ 22005 w 38100"/>
                  <a:gd name="connsiteY0" fmla="*/ 10139 h 76200"/>
                  <a:gd name="connsiteX1" fmla="*/ 10765 w 38100"/>
                  <a:gd name="connsiteY1" fmla="*/ 27189 h 76200"/>
                  <a:gd name="connsiteX2" fmla="*/ 22005 w 38100"/>
                  <a:gd name="connsiteY2" fmla="*/ 44048 h 76200"/>
                  <a:gd name="connsiteX3" fmla="*/ 33054 w 38100"/>
                  <a:gd name="connsiteY3" fmla="*/ 26903 h 76200"/>
                  <a:gd name="connsiteX4" fmla="*/ 22005 w 38100"/>
                  <a:gd name="connsiteY4" fmla="*/ 9853 h 76200"/>
                  <a:gd name="connsiteX5" fmla="*/ 20671 w 38100"/>
                  <a:gd name="connsiteY5" fmla="*/ 77957 h 76200"/>
                  <a:gd name="connsiteX6" fmla="*/ 1621 w 38100"/>
                  <a:gd name="connsiteY6" fmla="*/ 70718 h 76200"/>
                  <a:gd name="connsiteX7" fmla="*/ 8575 w 38100"/>
                  <a:gd name="connsiteY7" fmla="*/ 63764 h 76200"/>
                  <a:gd name="connsiteX8" fmla="*/ 20386 w 38100"/>
                  <a:gd name="connsiteY8" fmla="*/ 68622 h 76200"/>
                  <a:gd name="connsiteX9" fmla="*/ 33335 w 38100"/>
                  <a:gd name="connsiteY9" fmla="*/ 57035 h 76200"/>
                  <a:gd name="connsiteX10" fmla="*/ 33244 w 38100"/>
                  <a:gd name="connsiteY10" fmla="*/ 54716 h 76200"/>
                  <a:gd name="connsiteX11" fmla="*/ 33244 w 38100"/>
                  <a:gd name="connsiteY11" fmla="*/ 47667 h 76200"/>
                  <a:gd name="connsiteX12" fmla="*/ 19147 w 38100"/>
                  <a:gd name="connsiteY12" fmla="*/ 53954 h 76200"/>
                  <a:gd name="connsiteX13" fmla="*/ 6098 w 38100"/>
                  <a:gd name="connsiteY13" fmla="*/ 49096 h 76200"/>
                  <a:gd name="connsiteX14" fmla="*/ 6098 w 38100"/>
                  <a:gd name="connsiteY14" fmla="*/ 4709 h 76200"/>
                  <a:gd name="connsiteX15" fmla="*/ 19243 w 38100"/>
                  <a:gd name="connsiteY15" fmla="*/ 42 h 76200"/>
                  <a:gd name="connsiteX16" fmla="*/ 33625 w 38100"/>
                  <a:gd name="connsiteY16" fmla="*/ 6424 h 76200"/>
                  <a:gd name="connsiteX17" fmla="*/ 33625 w 38100"/>
                  <a:gd name="connsiteY17" fmla="*/ 614 h 76200"/>
                  <a:gd name="connsiteX18" fmla="*/ 44198 w 38100"/>
                  <a:gd name="connsiteY18" fmla="*/ 614 h 76200"/>
                  <a:gd name="connsiteX19" fmla="*/ 44198 w 38100"/>
                  <a:gd name="connsiteY19" fmla="*/ 54906 h 76200"/>
                  <a:gd name="connsiteX20" fmla="*/ 23515 w 38100"/>
                  <a:gd name="connsiteY20" fmla="*/ 77973 h 76200"/>
                  <a:gd name="connsiteX21" fmla="*/ 20862 w 38100"/>
                  <a:gd name="connsiteY21" fmla="*/ 7795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100" h="76200">
                    <a:moveTo>
                      <a:pt x="22005" y="10139"/>
                    </a:moveTo>
                    <a:cubicBezTo>
                      <a:pt x="12480" y="10139"/>
                      <a:pt x="10765" y="18616"/>
                      <a:pt x="10765" y="27189"/>
                    </a:cubicBezTo>
                    <a:cubicBezTo>
                      <a:pt x="10765" y="35761"/>
                      <a:pt x="12480" y="44048"/>
                      <a:pt x="22005" y="44048"/>
                    </a:cubicBezTo>
                    <a:cubicBezTo>
                      <a:pt x="31530" y="44048"/>
                      <a:pt x="33054" y="35570"/>
                      <a:pt x="33054" y="26903"/>
                    </a:cubicBezTo>
                    <a:cubicBezTo>
                      <a:pt x="33054" y="18235"/>
                      <a:pt x="31911" y="9853"/>
                      <a:pt x="22005" y="9853"/>
                    </a:cubicBezTo>
                    <a:moveTo>
                      <a:pt x="20671" y="77957"/>
                    </a:moveTo>
                    <a:cubicBezTo>
                      <a:pt x="13581" y="78365"/>
                      <a:pt x="6652" y="75732"/>
                      <a:pt x="1621" y="70718"/>
                    </a:cubicBezTo>
                    <a:lnTo>
                      <a:pt x="8575" y="63764"/>
                    </a:lnTo>
                    <a:cubicBezTo>
                      <a:pt x="11618" y="67024"/>
                      <a:pt x="15930" y="68797"/>
                      <a:pt x="20386" y="68622"/>
                    </a:cubicBezTo>
                    <a:cubicBezTo>
                      <a:pt x="27161" y="68998"/>
                      <a:pt x="32959" y="63811"/>
                      <a:pt x="33335" y="57035"/>
                    </a:cubicBezTo>
                    <a:cubicBezTo>
                      <a:pt x="33378" y="56261"/>
                      <a:pt x="33348" y="55484"/>
                      <a:pt x="33244" y="54716"/>
                    </a:cubicBezTo>
                    <a:lnTo>
                      <a:pt x="33244" y="47667"/>
                    </a:lnTo>
                    <a:cubicBezTo>
                      <a:pt x="29847" y="51930"/>
                      <a:pt x="24589" y="54275"/>
                      <a:pt x="19147" y="53954"/>
                    </a:cubicBezTo>
                    <a:cubicBezTo>
                      <a:pt x="14326" y="54129"/>
                      <a:pt x="9632" y="52382"/>
                      <a:pt x="6098" y="49096"/>
                    </a:cubicBezTo>
                    <a:cubicBezTo>
                      <a:pt x="-2033" y="35418"/>
                      <a:pt x="-2033" y="18388"/>
                      <a:pt x="6098" y="4709"/>
                    </a:cubicBezTo>
                    <a:cubicBezTo>
                      <a:pt x="9732" y="1548"/>
                      <a:pt x="14429" y="-120"/>
                      <a:pt x="19243" y="42"/>
                    </a:cubicBezTo>
                    <a:cubicBezTo>
                      <a:pt x="24799" y="-352"/>
                      <a:pt x="30189" y="2039"/>
                      <a:pt x="33625" y="6424"/>
                    </a:cubicBezTo>
                    <a:lnTo>
                      <a:pt x="33625" y="614"/>
                    </a:lnTo>
                    <a:lnTo>
                      <a:pt x="44198" y="614"/>
                    </a:lnTo>
                    <a:lnTo>
                      <a:pt x="44198" y="54906"/>
                    </a:lnTo>
                    <a:cubicBezTo>
                      <a:pt x="44856" y="66987"/>
                      <a:pt x="35596" y="77315"/>
                      <a:pt x="23515" y="77973"/>
                    </a:cubicBezTo>
                    <a:cubicBezTo>
                      <a:pt x="22631" y="78021"/>
                      <a:pt x="21745" y="78016"/>
                      <a:pt x="20862" y="7795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" name="Freihandform 57">
                <a:extLst>
                  <a:ext uri="{FF2B5EF4-FFF2-40B4-BE49-F238E27FC236}">
                    <a16:creationId xmlns="" xmlns:a16="http://schemas.microsoft.com/office/drawing/2014/main" id="{F615CAD7-634B-4E43-B48D-D0D798551EAC}"/>
                  </a:ext>
                </a:extLst>
              </p:cNvPr>
              <p:cNvSpPr/>
              <p:nvPr/>
            </p:nvSpPr>
            <p:spPr>
              <a:xfrm>
                <a:off x="8676450" y="3134964"/>
                <a:ext cx="47625" cy="66675"/>
              </a:xfrm>
              <a:custGeom>
                <a:avLst/>
                <a:gdLst>
                  <a:gd name="connsiteX0" fmla="*/ 24955 w 47625"/>
                  <a:gd name="connsiteY0" fmla="*/ 65151 h 66675"/>
                  <a:gd name="connsiteX1" fmla="*/ 20955 w 47625"/>
                  <a:gd name="connsiteY1" fmla="*/ 71914 h 66675"/>
                  <a:gd name="connsiteX2" fmla="*/ 9811 w 47625"/>
                  <a:gd name="connsiteY2" fmla="*/ 75914 h 66675"/>
                  <a:gd name="connsiteX3" fmla="*/ 5429 w 47625"/>
                  <a:gd name="connsiteY3" fmla="*/ 75914 h 66675"/>
                  <a:gd name="connsiteX4" fmla="*/ 5429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149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955" y="65151"/>
                    </a:moveTo>
                    <a:cubicBezTo>
                      <a:pt x="24145" y="67676"/>
                      <a:pt x="22778" y="69987"/>
                      <a:pt x="20955" y="71914"/>
                    </a:cubicBezTo>
                    <a:cubicBezTo>
                      <a:pt x="17931" y="74695"/>
                      <a:pt x="13913" y="76137"/>
                      <a:pt x="9811" y="75914"/>
                    </a:cubicBezTo>
                    <a:lnTo>
                      <a:pt x="5429" y="75914"/>
                    </a:lnTo>
                    <a:lnTo>
                      <a:pt x="5429" y="66389"/>
                    </a:lnTo>
                    <a:lnTo>
                      <a:pt x="8192" y="66389"/>
                    </a:lnTo>
                    <a:cubicBezTo>
                      <a:pt x="12859" y="66389"/>
                      <a:pt x="14478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14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" name="Freihandform 58">
                <a:extLst>
                  <a:ext uri="{FF2B5EF4-FFF2-40B4-BE49-F238E27FC236}">
                    <a16:creationId xmlns="" xmlns:a16="http://schemas.microsoft.com/office/drawing/2014/main" id="{B946B51F-C5DA-B54B-896A-BAE7BC50153E}"/>
                  </a:ext>
                </a:extLst>
              </p:cNvPr>
              <p:cNvSpPr/>
              <p:nvPr/>
            </p:nvSpPr>
            <p:spPr>
              <a:xfrm>
                <a:off x="8730075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" name="Freihandform 59">
                <a:extLst>
                  <a:ext uri="{FF2B5EF4-FFF2-40B4-BE49-F238E27FC236}">
                    <a16:creationId xmlns="" xmlns:a16="http://schemas.microsoft.com/office/drawing/2014/main" id="{5AFDD7F5-D4F6-A244-9704-1CC870155837}"/>
                  </a:ext>
                </a:extLst>
              </p:cNvPr>
              <p:cNvSpPr/>
              <p:nvPr/>
            </p:nvSpPr>
            <p:spPr>
              <a:xfrm>
                <a:off x="8787416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" name="Freihandform 60">
                <a:extLst>
                  <a:ext uri="{FF2B5EF4-FFF2-40B4-BE49-F238E27FC236}">
                    <a16:creationId xmlns="" xmlns:a16="http://schemas.microsoft.com/office/drawing/2014/main" id="{1A467A3B-1A43-B042-B91C-24479FD78914}"/>
                  </a:ext>
                </a:extLst>
              </p:cNvPr>
              <p:cNvSpPr/>
              <p:nvPr/>
            </p:nvSpPr>
            <p:spPr>
              <a:xfrm>
                <a:off x="8846661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191 w 19050"/>
                  <a:gd name="connsiteY2" fmla="*/ 77175 h 76200"/>
                  <a:gd name="connsiteX3" fmla="*/ 6191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191 w 19050"/>
                  <a:gd name="connsiteY6" fmla="*/ 23549 h 76200"/>
                  <a:gd name="connsiteX7" fmla="*/ 6191 w 19050"/>
                  <a:gd name="connsiteY7" fmla="*/ 15167 h 76200"/>
                  <a:gd name="connsiteX8" fmla="*/ 19375 w 19050"/>
                  <a:gd name="connsiteY8" fmla="*/ 34 h 76200"/>
                  <a:gd name="connsiteX9" fmla="*/ 21146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191" y="77175"/>
                    </a:lnTo>
                    <a:lnTo>
                      <a:pt x="6191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191" y="23549"/>
                    </a:lnTo>
                    <a:lnTo>
                      <a:pt x="6191" y="15167"/>
                    </a:lnTo>
                    <a:cubicBezTo>
                      <a:pt x="5653" y="7347"/>
                      <a:pt x="11556" y="572"/>
                      <a:pt x="19375" y="34"/>
                    </a:cubicBezTo>
                    <a:cubicBezTo>
                      <a:pt x="19964" y="-7"/>
                      <a:pt x="20556" y="-11"/>
                      <a:pt x="21146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" name="Freihandform 61">
                <a:extLst>
                  <a:ext uri="{FF2B5EF4-FFF2-40B4-BE49-F238E27FC236}">
                    <a16:creationId xmlns="" xmlns:a16="http://schemas.microsoft.com/office/drawing/2014/main" id="{ED3936E8-CE0C-4B43-A4E2-F65DAD7EA7C6}"/>
                  </a:ext>
                </a:extLst>
              </p:cNvPr>
              <p:cNvSpPr/>
              <p:nvPr/>
            </p:nvSpPr>
            <p:spPr>
              <a:xfrm>
                <a:off x="8883047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287 w 19050"/>
                  <a:gd name="connsiteY2" fmla="*/ 77175 h 76200"/>
                  <a:gd name="connsiteX3" fmla="*/ 6287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287 w 19050"/>
                  <a:gd name="connsiteY6" fmla="*/ 23549 h 76200"/>
                  <a:gd name="connsiteX7" fmla="*/ 6287 w 19050"/>
                  <a:gd name="connsiteY7" fmla="*/ 15167 h 76200"/>
                  <a:gd name="connsiteX8" fmla="*/ 19470 w 19050"/>
                  <a:gd name="connsiteY8" fmla="*/ 34 h 76200"/>
                  <a:gd name="connsiteX9" fmla="*/ 21241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287" y="77175"/>
                    </a:lnTo>
                    <a:lnTo>
                      <a:pt x="6287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287" y="23549"/>
                    </a:lnTo>
                    <a:lnTo>
                      <a:pt x="6287" y="15167"/>
                    </a:lnTo>
                    <a:cubicBezTo>
                      <a:pt x="5748" y="7347"/>
                      <a:pt x="11651" y="572"/>
                      <a:pt x="19470" y="34"/>
                    </a:cubicBezTo>
                    <a:cubicBezTo>
                      <a:pt x="20060" y="-7"/>
                      <a:pt x="20651" y="-11"/>
                      <a:pt x="21241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" name="Freihandform 62">
                <a:extLst>
                  <a:ext uri="{FF2B5EF4-FFF2-40B4-BE49-F238E27FC236}">
                    <a16:creationId xmlns="" xmlns:a16="http://schemas.microsoft.com/office/drawing/2014/main" id="{46AE7134-CAAF-304D-A4E7-B5D67BB87331}"/>
                  </a:ext>
                </a:extLst>
              </p:cNvPr>
              <p:cNvSpPr/>
              <p:nvPr/>
            </p:nvSpPr>
            <p:spPr>
              <a:xfrm>
                <a:off x="8923623" y="3112199"/>
                <a:ext cx="9525" cy="76200"/>
              </a:xfrm>
              <a:custGeom>
                <a:avLst/>
                <a:gdLst>
                  <a:gd name="connsiteX0" fmla="*/ 381 w 9525"/>
                  <a:gd name="connsiteY0" fmla="*/ 22384 h 76200"/>
                  <a:gd name="connsiteX1" fmla="*/ 11335 w 9525"/>
                  <a:gd name="connsiteY1" fmla="*/ 22384 h 76200"/>
                  <a:gd name="connsiteX2" fmla="*/ 11335 w 9525"/>
                  <a:gd name="connsiteY2" fmla="*/ 76962 h 76200"/>
                  <a:gd name="connsiteX3" fmla="*/ 381 w 9525"/>
                  <a:gd name="connsiteY3" fmla="*/ 76962 h 76200"/>
                  <a:gd name="connsiteX4" fmla="*/ 381 w 9525"/>
                  <a:gd name="connsiteY4" fmla="*/ 0 h 76200"/>
                  <a:gd name="connsiteX5" fmla="*/ 12097 w 9525"/>
                  <a:gd name="connsiteY5" fmla="*/ 0 h 76200"/>
                  <a:gd name="connsiteX6" fmla="*/ 12097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381" y="22384"/>
                    </a:moveTo>
                    <a:lnTo>
                      <a:pt x="11335" y="22384"/>
                    </a:lnTo>
                    <a:lnTo>
                      <a:pt x="11335" y="76962"/>
                    </a:lnTo>
                    <a:lnTo>
                      <a:pt x="381" y="76962"/>
                    </a:lnTo>
                    <a:close/>
                    <a:moveTo>
                      <a:pt x="381" y="0"/>
                    </a:moveTo>
                    <a:lnTo>
                      <a:pt x="12097" y="0"/>
                    </a:lnTo>
                    <a:lnTo>
                      <a:pt x="12097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" name="Freihandform 63">
                <a:extLst>
                  <a:ext uri="{FF2B5EF4-FFF2-40B4-BE49-F238E27FC236}">
                    <a16:creationId xmlns="" xmlns:a16="http://schemas.microsoft.com/office/drawing/2014/main" id="{30565171-EFBE-544E-B2A8-63AB36FFF6A1}"/>
                  </a:ext>
                </a:extLst>
              </p:cNvPr>
              <p:cNvSpPr/>
              <p:nvPr/>
            </p:nvSpPr>
            <p:spPr>
              <a:xfrm>
                <a:off x="8941117" y="3133979"/>
                <a:ext cx="38100" cy="47625"/>
              </a:xfrm>
              <a:custGeom>
                <a:avLst/>
                <a:gdLst>
                  <a:gd name="connsiteX0" fmla="*/ 24384 w 38100"/>
                  <a:gd name="connsiteY0" fmla="*/ 55941 h 47625"/>
                  <a:gd name="connsiteX1" fmla="*/ 0 w 38100"/>
                  <a:gd name="connsiteY1" fmla="*/ 27938 h 47625"/>
                  <a:gd name="connsiteX2" fmla="*/ 24384 w 38100"/>
                  <a:gd name="connsiteY2" fmla="*/ 30 h 47625"/>
                  <a:gd name="connsiteX3" fmla="*/ 42386 w 38100"/>
                  <a:gd name="connsiteY3" fmla="*/ 7650 h 47625"/>
                  <a:gd name="connsiteX4" fmla="*/ 34766 w 38100"/>
                  <a:gd name="connsiteY4" fmla="*/ 14984 h 47625"/>
                  <a:gd name="connsiteX5" fmla="*/ 16451 w 38100"/>
                  <a:gd name="connsiteY5" fmla="*/ 12726 h 47625"/>
                  <a:gd name="connsiteX6" fmla="*/ 14192 w 38100"/>
                  <a:gd name="connsiteY6" fmla="*/ 14984 h 47625"/>
                  <a:gd name="connsiteX7" fmla="*/ 11049 w 38100"/>
                  <a:gd name="connsiteY7" fmla="*/ 28224 h 47625"/>
                  <a:gd name="connsiteX8" fmla="*/ 14192 w 38100"/>
                  <a:gd name="connsiteY8" fmla="*/ 41559 h 47625"/>
                  <a:gd name="connsiteX9" fmla="*/ 24384 w 38100"/>
                  <a:gd name="connsiteY9" fmla="*/ 46321 h 47625"/>
                  <a:gd name="connsiteX10" fmla="*/ 34766 w 38100"/>
                  <a:gd name="connsiteY10" fmla="*/ 41178 h 47625"/>
                  <a:gd name="connsiteX11" fmla="*/ 42386 w 38100"/>
                  <a:gd name="connsiteY11" fmla="*/ 48417 h 47625"/>
                  <a:gd name="connsiteX12" fmla="*/ 24384 w 38100"/>
                  <a:gd name="connsiteY12" fmla="*/ 5622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384" y="55941"/>
                    </a:moveTo>
                    <a:cubicBezTo>
                      <a:pt x="12097" y="55941"/>
                      <a:pt x="0" y="48321"/>
                      <a:pt x="0" y="27938"/>
                    </a:cubicBezTo>
                    <a:cubicBezTo>
                      <a:pt x="0" y="7554"/>
                      <a:pt x="12097" y="30"/>
                      <a:pt x="24384" y="30"/>
                    </a:cubicBezTo>
                    <a:cubicBezTo>
                      <a:pt x="31235" y="-323"/>
                      <a:pt x="37870" y="2485"/>
                      <a:pt x="42386" y="7650"/>
                    </a:cubicBezTo>
                    <a:lnTo>
                      <a:pt x="34766" y="14984"/>
                    </a:lnTo>
                    <a:cubicBezTo>
                      <a:pt x="30332" y="9303"/>
                      <a:pt x="22132" y="8292"/>
                      <a:pt x="16451" y="12726"/>
                    </a:cubicBezTo>
                    <a:cubicBezTo>
                      <a:pt x="15608" y="13383"/>
                      <a:pt x="14850" y="14142"/>
                      <a:pt x="14192" y="14984"/>
                    </a:cubicBezTo>
                    <a:cubicBezTo>
                      <a:pt x="11673" y="18913"/>
                      <a:pt x="10565" y="23582"/>
                      <a:pt x="11049" y="28224"/>
                    </a:cubicBezTo>
                    <a:cubicBezTo>
                      <a:pt x="10595" y="32894"/>
                      <a:pt x="11700" y="37583"/>
                      <a:pt x="14192" y="41559"/>
                    </a:cubicBezTo>
                    <a:cubicBezTo>
                      <a:pt x="16650" y="44662"/>
                      <a:pt x="20426" y="46427"/>
                      <a:pt x="24384" y="46321"/>
                    </a:cubicBezTo>
                    <a:cubicBezTo>
                      <a:pt x="28479" y="46415"/>
                      <a:pt x="32360" y="44492"/>
                      <a:pt x="34766" y="41178"/>
                    </a:cubicBezTo>
                    <a:lnTo>
                      <a:pt x="42386" y="48417"/>
                    </a:lnTo>
                    <a:cubicBezTo>
                      <a:pt x="37890" y="53629"/>
                      <a:pt x="31262" y="56504"/>
                      <a:pt x="24384" y="5622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" name="Freihandform 64">
                <a:extLst>
                  <a:ext uri="{FF2B5EF4-FFF2-40B4-BE49-F238E27FC236}">
                    <a16:creationId xmlns="" xmlns:a16="http://schemas.microsoft.com/office/drawing/2014/main" id="{81B2766A-ED0E-E242-8956-A8EC632F807F}"/>
                  </a:ext>
                </a:extLst>
              </p:cNvPr>
              <p:cNvSpPr/>
              <p:nvPr/>
            </p:nvSpPr>
            <p:spPr>
              <a:xfrm>
                <a:off x="9004300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0954 w 9525"/>
                  <a:gd name="connsiteY1" fmla="*/ 22384 h 76200"/>
                  <a:gd name="connsiteX2" fmla="*/ 10954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0954" y="22384"/>
                    </a:lnTo>
                    <a:lnTo>
                      <a:pt x="10954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6" name="Freihandform 65">
                <a:extLst>
                  <a:ext uri="{FF2B5EF4-FFF2-40B4-BE49-F238E27FC236}">
                    <a16:creationId xmlns="" xmlns:a16="http://schemas.microsoft.com/office/drawing/2014/main" id="{482CA69F-B438-8A4F-A7E0-FAE50AC69256}"/>
                  </a:ext>
                </a:extLst>
              </p:cNvPr>
              <p:cNvSpPr/>
              <p:nvPr/>
            </p:nvSpPr>
            <p:spPr>
              <a:xfrm>
                <a:off x="902992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192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479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36" y="8975"/>
                      <a:pt x="14098" y="11691"/>
                      <a:pt x="12192" y="16002"/>
                    </a:cubicBezTo>
                    <a:cubicBezTo>
                      <a:pt x="11213" y="18352"/>
                      <a:pt x="10758" y="20887"/>
                      <a:pt x="10858" y="23431"/>
                    </a:cubicBezTo>
                    <a:lnTo>
                      <a:pt x="35433" y="23431"/>
                    </a:lnTo>
                    <a:cubicBezTo>
                      <a:pt x="35428" y="20878"/>
                      <a:pt x="34910" y="18351"/>
                      <a:pt x="33909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788" y="53159"/>
                      <a:pt x="32253" y="56313"/>
                      <a:pt x="24479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" name="Freihandform 66">
                <a:extLst>
                  <a:ext uri="{FF2B5EF4-FFF2-40B4-BE49-F238E27FC236}">
                    <a16:creationId xmlns="" xmlns:a16="http://schemas.microsoft.com/office/drawing/2014/main" id="{3CC42E01-68FD-B34D-A73F-C008EF4196D7}"/>
                  </a:ext>
                </a:extLst>
              </p:cNvPr>
              <p:cNvSpPr/>
              <p:nvPr/>
            </p:nvSpPr>
            <p:spPr>
              <a:xfrm>
                <a:off x="9090692" y="3134002"/>
                <a:ext cx="38100" cy="47625"/>
              </a:xfrm>
              <a:custGeom>
                <a:avLst/>
                <a:gdLst>
                  <a:gd name="connsiteX0" fmla="*/ 33338 w 38100"/>
                  <a:gd name="connsiteY0" fmla="*/ 55159 h 47625"/>
                  <a:gd name="connsiteX1" fmla="*/ 33338 w 38100"/>
                  <a:gd name="connsiteY1" fmla="*/ 21917 h 47625"/>
                  <a:gd name="connsiteX2" fmla="*/ 24418 w 38100"/>
                  <a:gd name="connsiteY2" fmla="*/ 9917 h 47625"/>
                  <a:gd name="connsiteX3" fmla="*/ 22288 w 38100"/>
                  <a:gd name="connsiteY3" fmla="*/ 9820 h 47625"/>
                  <a:gd name="connsiteX4" fmla="*/ 10979 w 38100"/>
                  <a:gd name="connsiteY4" fmla="*/ 20008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858 w 38100"/>
                  <a:gd name="connsiteY9" fmla="*/ 581 h 47625"/>
                  <a:gd name="connsiteX10" fmla="*/ 10858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59"/>
                    </a:moveTo>
                    <a:lnTo>
                      <a:pt x="33338" y="21917"/>
                    </a:lnTo>
                    <a:cubicBezTo>
                      <a:pt x="34188" y="16140"/>
                      <a:pt x="30195" y="10768"/>
                      <a:pt x="24418" y="9917"/>
                    </a:cubicBezTo>
                    <a:cubicBezTo>
                      <a:pt x="23713" y="9813"/>
                      <a:pt x="23000" y="9781"/>
                      <a:pt x="22288" y="9820"/>
                    </a:cubicBezTo>
                    <a:cubicBezTo>
                      <a:pt x="16352" y="9510"/>
                      <a:pt x="11289" y="14072"/>
                      <a:pt x="10979" y="20008"/>
                    </a:cubicBezTo>
                    <a:cubicBezTo>
                      <a:pt x="10946" y="20645"/>
                      <a:pt x="10969" y="21284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858" y="581"/>
                    </a:lnTo>
                    <a:lnTo>
                      <a:pt x="10858" y="6106"/>
                    </a:lnTo>
                    <a:cubicBezTo>
                      <a:pt x="14583" y="2086"/>
                      <a:pt x="19858" y="-135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34" y="9038"/>
                      <a:pt x="44748" y="14629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 67">
                <a:extLst>
                  <a:ext uri="{FF2B5EF4-FFF2-40B4-BE49-F238E27FC236}">
                    <a16:creationId xmlns="" xmlns:a16="http://schemas.microsoft.com/office/drawing/2014/main" id="{8BB298DF-B0F4-4D45-BE62-DD30F30D73AB}"/>
                  </a:ext>
                </a:extLst>
              </p:cNvPr>
              <p:cNvSpPr/>
              <p:nvPr/>
            </p:nvSpPr>
            <p:spPr>
              <a:xfrm>
                <a:off x="9148032" y="3133980"/>
                <a:ext cx="38100" cy="47625"/>
              </a:xfrm>
              <a:custGeom>
                <a:avLst/>
                <a:gdLst>
                  <a:gd name="connsiteX0" fmla="*/ 24289 w 38100"/>
                  <a:gd name="connsiteY0" fmla="*/ 55944 h 47625"/>
                  <a:gd name="connsiteX1" fmla="*/ 0 w 38100"/>
                  <a:gd name="connsiteY1" fmla="*/ 27940 h 47625"/>
                  <a:gd name="connsiteX2" fmla="*/ 24289 w 38100"/>
                  <a:gd name="connsiteY2" fmla="*/ 32 h 47625"/>
                  <a:gd name="connsiteX3" fmla="*/ 42291 w 38100"/>
                  <a:gd name="connsiteY3" fmla="*/ 7652 h 47625"/>
                  <a:gd name="connsiteX4" fmla="*/ 34766 w 38100"/>
                  <a:gd name="connsiteY4" fmla="*/ 14986 h 47625"/>
                  <a:gd name="connsiteX5" fmla="*/ 24289 w 38100"/>
                  <a:gd name="connsiteY5" fmla="*/ 9843 h 47625"/>
                  <a:gd name="connsiteX6" fmla="*/ 14192 w 38100"/>
                  <a:gd name="connsiteY6" fmla="*/ 14701 h 47625"/>
                  <a:gd name="connsiteX7" fmla="*/ 10954 w 38100"/>
                  <a:gd name="connsiteY7" fmla="*/ 27940 h 47625"/>
                  <a:gd name="connsiteX8" fmla="*/ 14192 w 38100"/>
                  <a:gd name="connsiteY8" fmla="*/ 41275 h 47625"/>
                  <a:gd name="connsiteX9" fmla="*/ 24289 w 38100"/>
                  <a:gd name="connsiteY9" fmla="*/ 46038 h 47625"/>
                  <a:gd name="connsiteX10" fmla="*/ 34766 w 38100"/>
                  <a:gd name="connsiteY10" fmla="*/ 40894 h 47625"/>
                  <a:gd name="connsiteX11" fmla="*/ 42291 w 38100"/>
                  <a:gd name="connsiteY11" fmla="*/ 48133 h 47625"/>
                  <a:gd name="connsiteX12" fmla="*/ 24289 w 38100"/>
                  <a:gd name="connsiteY12" fmla="*/ 559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289" y="55944"/>
                    </a:moveTo>
                    <a:cubicBezTo>
                      <a:pt x="12002" y="55944"/>
                      <a:pt x="0" y="48324"/>
                      <a:pt x="0" y="27940"/>
                    </a:cubicBezTo>
                    <a:cubicBezTo>
                      <a:pt x="0" y="7557"/>
                      <a:pt x="12002" y="32"/>
                      <a:pt x="24289" y="32"/>
                    </a:cubicBezTo>
                    <a:cubicBezTo>
                      <a:pt x="31143" y="-335"/>
                      <a:pt x="37784" y="2476"/>
                      <a:pt x="42291" y="7652"/>
                    </a:cubicBezTo>
                    <a:lnTo>
                      <a:pt x="34766" y="14986"/>
                    </a:lnTo>
                    <a:cubicBezTo>
                      <a:pt x="32319" y="11669"/>
                      <a:pt x="28410" y="9750"/>
                      <a:pt x="24289" y="9843"/>
                    </a:cubicBezTo>
                    <a:cubicBezTo>
                      <a:pt x="20338" y="9744"/>
                      <a:pt x="16581" y="11552"/>
                      <a:pt x="14192" y="14701"/>
                    </a:cubicBezTo>
                    <a:cubicBezTo>
                      <a:pt x="11589" y="18595"/>
                      <a:pt x="10442" y="23283"/>
                      <a:pt x="10954" y="27940"/>
                    </a:cubicBezTo>
                    <a:cubicBezTo>
                      <a:pt x="10475" y="32625"/>
                      <a:pt x="11619" y="37332"/>
                      <a:pt x="14192" y="41275"/>
                    </a:cubicBezTo>
                    <a:cubicBezTo>
                      <a:pt x="16611" y="44376"/>
                      <a:pt x="20358" y="46143"/>
                      <a:pt x="24289" y="46038"/>
                    </a:cubicBezTo>
                    <a:cubicBezTo>
                      <a:pt x="28410" y="46130"/>
                      <a:pt x="32319" y="44211"/>
                      <a:pt x="34766" y="40894"/>
                    </a:cubicBezTo>
                    <a:lnTo>
                      <a:pt x="42291" y="48133"/>
                    </a:lnTo>
                    <a:cubicBezTo>
                      <a:pt x="37803" y="53357"/>
                      <a:pt x="31169" y="56235"/>
                      <a:pt x="24289" y="559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" name="Freihandform 68">
                <a:extLst>
                  <a:ext uri="{FF2B5EF4-FFF2-40B4-BE49-F238E27FC236}">
                    <a16:creationId xmlns="" xmlns:a16="http://schemas.microsoft.com/office/drawing/2014/main" id="{3DC0487C-BCCF-8847-BFA7-7860839F28C7}"/>
                  </a:ext>
                </a:extLst>
              </p:cNvPr>
              <p:cNvSpPr/>
              <p:nvPr/>
            </p:nvSpPr>
            <p:spPr>
              <a:xfrm>
                <a:off x="9198991" y="3134964"/>
                <a:ext cx="47625" cy="66675"/>
              </a:xfrm>
              <a:custGeom>
                <a:avLst/>
                <a:gdLst>
                  <a:gd name="connsiteX0" fmla="*/ 24384 w 47625"/>
                  <a:gd name="connsiteY0" fmla="*/ 65151 h 66675"/>
                  <a:gd name="connsiteX1" fmla="*/ 20383 w 47625"/>
                  <a:gd name="connsiteY1" fmla="*/ 71914 h 66675"/>
                  <a:gd name="connsiteX2" fmla="*/ 9239 w 47625"/>
                  <a:gd name="connsiteY2" fmla="*/ 75914 h 66675"/>
                  <a:gd name="connsiteX3" fmla="*/ 5334 w 47625"/>
                  <a:gd name="connsiteY3" fmla="*/ 75914 h 66675"/>
                  <a:gd name="connsiteX4" fmla="*/ 5334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054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384" y="65151"/>
                    </a:moveTo>
                    <a:cubicBezTo>
                      <a:pt x="23573" y="67676"/>
                      <a:pt x="22206" y="69987"/>
                      <a:pt x="20383" y="71914"/>
                    </a:cubicBezTo>
                    <a:cubicBezTo>
                      <a:pt x="17360" y="74695"/>
                      <a:pt x="13341" y="76137"/>
                      <a:pt x="9239" y="75914"/>
                    </a:cubicBezTo>
                    <a:lnTo>
                      <a:pt x="5334" y="75914"/>
                    </a:lnTo>
                    <a:lnTo>
                      <a:pt x="5334" y="66389"/>
                    </a:lnTo>
                    <a:lnTo>
                      <a:pt x="8192" y="66389"/>
                    </a:lnTo>
                    <a:cubicBezTo>
                      <a:pt x="12859" y="66389"/>
                      <a:pt x="14383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054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" name="Freihandform 69">
                <a:extLst>
                  <a:ext uri="{FF2B5EF4-FFF2-40B4-BE49-F238E27FC236}">
                    <a16:creationId xmlns="" xmlns:a16="http://schemas.microsoft.com/office/drawing/2014/main" id="{8A0D01B5-85E4-9348-AB41-79B9D064B866}"/>
                  </a:ext>
                </a:extLst>
              </p:cNvPr>
              <p:cNvSpPr/>
              <p:nvPr/>
            </p:nvSpPr>
            <p:spPr>
              <a:xfrm>
                <a:off x="9251569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4 w 9525"/>
                  <a:gd name="connsiteY1" fmla="*/ 0 h 9525"/>
                  <a:gd name="connsiteX2" fmla="*/ 13144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4" y="0"/>
                    </a:lnTo>
                    <a:lnTo>
                      <a:pt x="13144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" name="Freihandform 70">
                <a:extLst>
                  <a:ext uri="{FF2B5EF4-FFF2-40B4-BE49-F238E27FC236}">
                    <a16:creationId xmlns="" xmlns:a16="http://schemas.microsoft.com/office/drawing/2014/main" id="{C7BFD1C6-01C8-084A-A7A6-E3BBF6C90D5B}"/>
                  </a:ext>
                </a:extLst>
              </p:cNvPr>
              <p:cNvSpPr/>
              <p:nvPr/>
            </p:nvSpPr>
            <p:spPr>
              <a:xfrm>
                <a:off x="9309195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" name="Freihandform 71">
                <a:extLst>
                  <a:ext uri="{FF2B5EF4-FFF2-40B4-BE49-F238E27FC236}">
                    <a16:creationId xmlns="" xmlns:a16="http://schemas.microsoft.com/office/drawing/2014/main" id="{7F92FFC5-47A0-1E40-9B46-6DD53635CB2F}"/>
                  </a:ext>
                </a:extLst>
              </p:cNvPr>
              <p:cNvSpPr/>
              <p:nvPr/>
            </p:nvSpPr>
            <p:spPr>
              <a:xfrm>
                <a:off x="9373679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2288 w 38100"/>
                  <a:gd name="connsiteY2" fmla="*/ 9820 h 47625"/>
                  <a:gd name="connsiteX3" fmla="*/ 10895 w 38100"/>
                  <a:gd name="connsiteY3" fmla="*/ 20116 h 47625"/>
                  <a:gd name="connsiteX4" fmla="*/ 10954 w 38100"/>
                  <a:gd name="connsiteY4" fmla="*/ 21917 h 47625"/>
                  <a:gd name="connsiteX5" fmla="*/ 10954 w 38100"/>
                  <a:gd name="connsiteY5" fmla="*/ 55159 h 47625"/>
                  <a:gd name="connsiteX6" fmla="*/ 0 w 38100"/>
                  <a:gd name="connsiteY6" fmla="*/ 55159 h 47625"/>
                  <a:gd name="connsiteX7" fmla="*/ 0 w 38100"/>
                  <a:gd name="connsiteY7" fmla="*/ 581 h 47625"/>
                  <a:gd name="connsiteX8" fmla="*/ 10763 w 38100"/>
                  <a:gd name="connsiteY8" fmla="*/ 581 h 47625"/>
                  <a:gd name="connsiteX9" fmla="*/ 10763 w 38100"/>
                  <a:gd name="connsiteY9" fmla="*/ 6106 h 47625"/>
                  <a:gd name="connsiteX10" fmla="*/ 25337 w 38100"/>
                  <a:gd name="connsiteY10" fmla="*/ 10 h 47625"/>
                  <a:gd name="connsiteX11" fmla="*/ 38767 w 38100"/>
                  <a:gd name="connsiteY11" fmla="*/ 4963 h 47625"/>
                  <a:gd name="connsiteX12" fmla="*/ 44291 w 38100"/>
                  <a:gd name="connsiteY12" fmla="*/ 20298 h 47625"/>
                  <a:gd name="connsiteX13" fmla="*/ 44291 w 38100"/>
                  <a:gd name="connsiteY13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3242" y="13440"/>
                      <a:pt x="28480" y="9820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6" y="2112"/>
                      <a:pt x="19837" y="-102"/>
                      <a:pt x="25337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1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" name="Freihandform 72">
                <a:extLst>
                  <a:ext uri="{FF2B5EF4-FFF2-40B4-BE49-F238E27FC236}">
                    <a16:creationId xmlns="" xmlns:a16="http://schemas.microsoft.com/office/drawing/2014/main" id="{D7785FA3-8306-BB4C-B049-B1018D3B3787}"/>
                  </a:ext>
                </a:extLst>
              </p:cNvPr>
              <p:cNvSpPr/>
              <p:nvPr/>
            </p:nvSpPr>
            <p:spPr>
              <a:xfrm>
                <a:off x="9427115" y="3134583"/>
                <a:ext cx="47625" cy="47625"/>
              </a:xfrm>
              <a:custGeom>
                <a:avLst/>
                <a:gdLst>
                  <a:gd name="connsiteX0" fmla="*/ 28956 w 47625"/>
                  <a:gd name="connsiteY0" fmla="*/ 54578 h 47625"/>
                  <a:gd name="connsiteX1" fmla="*/ 20002 w 47625"/>
                  <a:gd name="connsiteY1" fmla="*/ 54578 h 47625"/>
                  <a:gd name="connsiteX2" fmla="*/ 0 w 47625"/>
                  <a:gd name="connsiteY2" fmla="*/ 0 h 47625"/>
                  <a:gd name="connsiteX3" fmla="*/ 11621 w 47625"/>
                  <a:gd name="connsiteY3" fmla="*/ 0 h 47625"/>
                  <a:gd name="connsiteX4" fmla="*/ 24479 w 47625"/>
                  <a:gd name="connsiteY4" fmla="*/ 38481 h 47625"/>
                  <a:gd name="connsiteX5" fmla="*/ 37338 w 47625"/>
                  <a:gd name="connsiteY5" fmla="*/ 0 h 47625"/>
                  <a:gd name="connsiteX6" fmla="*/ 48958 w 47625"/>
                  <a:gd name="connsiteY6" fmla="*/ 0 h 47625"/>
                  <a:gd name="connsiteX7" fmla="*/ 28956 w 47625"/>
                  <a:gd name="connsiteY7" fmla="*/ 545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47625">
                    <a:moveTo>
                      <a:pt x="28956" y="54578"/>
                    </a:moveTo>
                    <a:lnTo>
                      <a:pt x="20002" y="54578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479" y="38481"/>
                    </a:lnTo>
                    <a:lnTo>
                      <a:pt x="37338" y="0"/>
                    </a:lnTo>
                    <a:lnTo>
                      <a:pt x="48958" y="0"/>
                    </a:lnTo>
                    <a:lnTo>
                      <a:pt x="28956" y="54578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 73">
                <a:extLst>
                  <a:ext uri="{FF2B5EF4-FFF2-40B4-BE49-F238E27FC236}">
                    <a16:creationId xmlns="" xmlns:a16="http://schemas.microsoft.com/office/drawing/2014/main" id="{5E67876D-8DB8-7B4F-8586-79BCE69C7DC7}"/>
                  </a:ext>
                </a:extLst>
              </p:cNvPr>
              <p:cNvSpPr/>
              <p:nvPr/>
            </p:nvSpPr>
            <p:spPr>
              <a:xfrm>
                <a:off x="9487694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1049 w 9525"/>
                  <a:gd name="connsiteY1" fmla="*/ 22384 h 76200"/>
                  <a:gd name="connsiteX2" fmla="*/ 11049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1049" y="22384"/>
                    </a:lnTo>
                    <a:lnTo>
                      <a:pt x="11049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Freihandform 74">
                <a:extLst>
                  <a:ext uri="{FF2B5EF4-FFF2-40B4-BE49-F238E27FC236}">
                    <a16:creationId xmlns="" xmlns:a16="http://schemas.microsoft.com/office/drawing/2014/main" id="{42B0FC8D-E144-6E44-8798-CC0994272306}"/>
                  </a:ext>
                </a:extLst>
              </p:cNvPr>
              <p:cNvSpPr/>
              <p:nvPr/>
            </p:nvSpPr>
            <p:spPr>
              <a:xfrm>
                <a:off x="9516174" y="3133987"/>
                <a:ext cx="38100" cy="47625"/>
              </a:xfrm>
              <a:custGeom>
                <a:avLst/>
                <a:gdLst>
                  <a:gd name="connsiteX0" fmla="*/ 30099 w 38100"/>
                  <a:gd name="connsiteY0" fmla="*/ 13454 h 47625"/>
                  <a:gd name="connsiteX1" fmla="*/ 21907 w 38100"/>
                  <a:gd name="connsiteY1" fmla="*/ 9835 h 47625"/>
                  <a:gd name="connsiteX2" fmla="*/ 10916 w 38100"/>
                  <a:gd name="connsiteY2" fmla="*/ 21317 h 47625"/>
                  <a:gd name="connsiteX3" fmla="*/ 10954 w 38100"/>
                  <a:gd name="connsiteY3" fmla="*/ 22027 h 47625"/>
                  <a:gd name="connsiteX4" fmla="*/ 10954 w 38100"/>
                  <a:gd name="connsiteY4" fmla="*/ 55174 h 47625"/>
                  <a:gd name="connsiteX5" fmla="*/ 0 w 38100"/>
                  <a:gd name="connsiteY5" fmla="*/ 55174 h 47625"/>
                  <a:gd name="connsiteX6" fmla="*/ 0 w 38100"/>
                  <a:gd name="connsiteY6" fmla="*/ 596 h 47625"/>
                  <a:gd name="connsiteX7" fmla="*/ 10763 w 38100"/>
                  <a:gd name="connsiteY7" fmla="*/ 596 h 47625"/>
                  <a:gd name="connsiteX8" fmla="*/ 10763 w 38100"/>
                  <a:gd name="connsiteY8" fmla="*/ 6596 h 47625"/>
                  <a:gd name="connsiteX9" fmla="*/ 25336 w 38100"/>
                  <a:gd name="connsiteY9" fmla="*/ 24 h 47625"/>
                  <a:gd name="connsiteX10" fmla="*/ 38386 w 38100"/>
                  <a:gd name="connsiteY10" fmla="*/ 516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99" y="13454"/>
                    </a:moveTo>
                    <a:cubicBezTo>
                      <a:pt x="28064" y="11060"/>
                      <a:pt x="25047" y="9727"/>
                      <a:pt x="21907" y="9835"/>
                    </a:cubicBezTo>
                    <a:cubicBezTo>
                      <a:pt x="15702" y="9970"/>
                      <a:pt x="10780" y="15111"/>
                      <a:pt x="10916" y="21317"/>
                    </a:cubicBezTo>
                    <a:cubicBezTo>
                      <a:pt x="10921" y="21554"/>
                      <a:pt x="10933" y="21791"/>
                      <a:pt x="10954" y="22027"/>
                    </a:cubicBezTo>
                    <a:lnTo>
                      <a:pt x="10954" y="55174"/>
                    </a:lnTo>
                    <a:lnTo>
                      <a:pt x="0" y="55174"/>
                    </a:lnTo>
                    <a:lnTo>
                      <a:pt x="0" y="596"/>
                    </a:lnTo>
                    <a:lnTo>
                      <a:pt x="10763" y="596"/>
                    </a:lnTo>
                    <a:lnTo>
                      <a:pt x="10763" y="6596"/>
                    </a:lnTo>
                    <a:cubicBezTo>
                      <a:pt x="14337" y="2263"/>
                      <a:pt x="19722" y="-166"/>
                      <a:pt x="25336" y="24"/>
                    </a:cubicBezTo>
                    <a:cubicBezTo>
                      <a:pt x="30227" y="-238"/>
                      <a:pt x="34989" y="1639"/>
                      <a:pt x="38386" y="5168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 75">
                <a:extLst>
                  <a:ext uri="{FF2B5EF4-FFF2-40B4-BE49-F238E27FC236}">
                    <a16:creationId xmlns="" xmlns:a16="http://schemas.microsoft.com/office/drawing/2014/main" id="{4210ABEA-696F-4B49-BF4B-D23CE43ECB99}"/>
                  </a:ext>
                </a:extLst>
              </p:cNvPr>
              <p:cNvSpPr/>
              <p:nvPr/>
            </p:nvSpPr>
            <p:spPr>
              <a:xfrm>
                <a:off x="9560854" y="3134003"/>
                <a:ext cx="38100" cy="47625"/>
              </a:xfrm>
              <a:custGeom>
                <a:avLst/>
                <a:gdLst>
                  <a:gd name="connsiteX0" fmla="*/ 30853 w 38100"/>
                  <a:gd name="connsiteY0" fmla="*/ 12868 h 47625"/>
                  <a:gd name="connsiteX1" fmla="*/ 14756 w 38100"/>
                  <a:gd name="connsiteY1" fmla="*/ 12868 h 47625"/>
                  <a:gd name="connsiteX2" fmla="*/ 14756 w 38100"/>
                  <a:gd name="connsiteY2" fmla="*/ 42871 h 47625"/>
                  <a:gd name="connsiteX3" fmla="*/ 30853 w 38100"/>
                  <a:gd name="connsiteY3" fmla="*/ 42871 h 47625"/>
                  <a:gd name="connsiteX4" fmla="*/ 30853 w 38100"/>
                  <a:gd name="connsiteY4" fmla="*/ 12868 h 47625"/>
                  <a:gd name="connsiteX5" fmla="*/ 39140 w 38100"/>
                  <a:gd name="connsiteY5" fmla="*/ 49444 h 47625"/>
                  <a:gd name="connsiteX6" fmla="*/ 22756 w 38100"/>
                  <a:gd name="connsiteY6" fmla="*/ 55921 h 47625"/>
                  <a:gd name="connsiteX7" fmla="*/ 6469 w 38100"/>
                  <a:gd name="connsiteY7" fmla="*/ 49444 h 47625"/>
                  <a:gd name="connsiteX8" fmla="*/ 6469 w 38100"/>
                  <a:gd name="connsiteY8" fmla="*/ 6391 h 47625"/>
                  <a:gd name="connsiteX9" fmla="*/ 22756 w 38100"/>
                  <a:gd name="connsiteY9" fmla="*/ 9 h 47625"/>
                  <a:gd name="connsiteX10" fmla="*/ 39140 w 38100"/>
                  <a:gd name="connsiteY10" fmla="*/ 6391 h 47625"/>
                  <a:gd name="connsiteX11" fmla="*/ 39140 w 38100"/>
                  <a:gd name="connsiteY11" fmla="*/ 494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47625">
                    <a:moveTo>
                      <a:pt x="30853" y="12868"/>
                    </a:moveTo>
                    <a:cubicBezTo>
                      <a:pt x="26250" y="8822"/>
                      <a:pt x="19359" y="8822"/>
                      <a:pt x="14756" y="12868"/>
                    </a:cubicBezTo>
                    <a:cubicBezTo>
                      <a:pt x="9810" y="22258"/>
                      <a:pt x="9810" y="33481"/>
                      <a:pt x="14756" y="42871"/>
                    </a:cubicBezTo>
                    <a:cubicBezTo>
                      <a:pt x="19308" y="47048"/>
                      <a:pt x="26300" y="47048"/>
                      <a:pt x="30853" y="42871"/>
                    </a:cubicBezTo>
                    <a:cubicBezTo>
                      <a:pt x="35798" y="33481"/>
                      <a:pt x="35798" y="22258"/>
                      <a:pt x="30853" y="12868"/>
                    </a:cubicBezTo>
                    <a:moveTo>
                      <a:pt x="39140" y="49444"/>
                    </a:moveTo>
                    <a:cubicBezTo>
                      <a:pt x="34793" y="53751"/>
                      <a:pt x="28873" y="56092"/>
                      <a:pt x="22756" y="55921"/>
                    </a:cubicBezTo>
                    <a:cubicBezTo>
                      <a:pt x="16664" y="56111"/>
                      <a:pt x="10767" y="53765"/>
                      <a:pt x="6469" y="49444"/>
                    </a:cubicBezTo>
                    <a:cubicBezTo>
                      <a:pt x="-2156" y="36388"/>
                      <a:pt x="-2156" y="19446"/>
                      <a:pt x="6469" y="6391"/>
                    </a:cubicBezTo>
                    <a:cubicBezTo>
                      <a:pt x="10808" y="2142"/>
                      <a:pt x="16686" y="-161"/>
                      <a:pt x="22756" y="9"/>
                    </a:cubicBezTo>
                    <a:cubicBezTo>
                      <a:pt x="28852" y="-144"/>
                      <a:pt x="34753" y="2155"/>
                      <a:pt x="39140" y="6391"/>
                    </a:cubicBezTo>
                    <a:cubicBezTo>
                      <a:pt x="47764" y="19446"/>
                      <a:pt x="47764" y="36388"/>
                      <a:pt x="39140" y="494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Freihandform 76">
                <a:extLst>
                  <a:ext uri="{FF2B5EF4-FFF2-40B4-BE49-F238E27FC236}">
                    <a16:creationId xmlns="" xmlns:a16="http://schemas.microsoft.com/office/drawing/2014/main" id="{8ABCE93E-8165-D647-B6BE-2E1664EEA16D}"/>
                  </a:ext>
                </a:extLst>
              </p:cNvPr>
              <p:cNvSpPr/>
              <p:nvPr/>
            </p:nvSpPr>
            <p:spPr>
              <a:xfrm>
                <a:off x="9621234" y="3133999"/>
                <a:ext cx="38100" cy="47625"/>
              </a:xfrm>
              <a:custGeom>
                <a:avLst/>
                <a:gdLst>
                  <a:gd name="connsiteX0" fmla="*/ 33338 w 38100"/>
                  <a:gd name="connsiteY0" fmla="*/ 55163 h 47625"/>
                  <a:gd name="connsiteX1" fmla="*/ 33338 w 38100"/>
                  <a:gd name="connsiteY1" fmla="*/ 21920 h 47625"/>
                  <a:gd name="connsiteX2" fmla="*/ 24412 w 38100"/>
                  <a:gd name="connsiteY2" fmla="*/ 9924 h 47625"/>
                  <a:gd name="connsiteX3" fmla="*/ 22384 w 38100"/>
                  <a:gd name="connsiteY3" fmla="*/ 9824 h 47625"/>
                  <a:gd name="connsiteX4" fmla="*/ 10990 w 38100"/>
                  <a:gd name="connsiteY4" fmla="*/ 20120 h 47625"/>
                  <a:gd name="connsiteX5" fmla="*/ 11049 w 38100"/>
                  <a:gd name="connsiteY5" fmla="*/ 21920 h 47625"/>
                  <a:gd name="connsiteX6" fmla="*/ 11049 w 38100"/>
                  <a:gd name="connsiteY6" fmla="*/ 55163 h 47625"/>
                  <a:gd name="connsiteX7" fmla="*/ 0 w 38100"/>
                  <a:gd name="connsiteY7" fmla="*/ 55163 h 47625"/>
                  <a:gd name="connsiteX8" fmla="*/ 0 w 38100"/>
                  <a:gd name="connsiteY8" fmla="*/ 584 h 47625"/>
                  <a:gd name="connsiteX9" fmla="*/ 10858 w 38100"/>
                  <a:gd name="connsiteY9" fmla="*/ 584 h 47625"/>
                  <a:gd name="connsiteX10" fmla="*/ 10858 w 38100"/>
                  <a:gd name="connsiteY10" fmla="*/ 6109 h 47625"/>
                  <a:gd name="connsiteX11" fmla="*/ 25337 w 38100"/>
                  <a:gd name="connsiteY11" fmla="*/ 13 h 47625"/>
                  <a:gd name="connsiteX12" fmla="*/ 38862 w 38100"/>
                  <a:gd name="connsiteY12" fmla="*/ 4966 h 47625"/>
                  <a:gd name="connsiteX13" fmla="*/ 44291 w 38100"/>
                  <a:gd name="connsiteY13" fmla="*/ 20301 h 47625"/>
                  <a:gd name="connsiteX14" fmla="*/ 44291 w 38100"/>
                  <a:gd name="connsiteY14" fmla="*/ 5516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63"/>
                    </a:moveTo>
                    <a:lnTo>
                      <a:pt x="33338" y="21920"/>
                    </a:lnTo>
                    <a:cubicBezTo>
                      <a:pt x="34186" y="16143"/>
                      <a:pt x="30190" y="10772"/>
                      <a:pt x="24412" y="9924"/>
                    </a:cubicBezTo>
                    <a:cubicBezTo>
                      <a:pt x="23741" y="9826"/>
                      <a:pt x="23062" y="9792"/>
                      <a:pt x="22384" y="9824"/>
                    </a:cubicBezTo>
                    <a:cubicBezTo>
                      <a:pt x="16394" y="9521"/>
                      <a:pt x="11293" y="14130"/>
                      <a:pt x="10990" y="20120"/>
                    </a:cubicBezTo>
                    <a:cubicBezTo>
                      <a:pt x="10960" y="20720"/>
                      <a:pt x="10980" y="21323"/>
                      <a:pt x="11049" y="21920"/>
                    </a:cubicBezTo>
                    <a:lnTo>
                      <a:pt x="11049" y="55163"/>
                    </a:lnTo>
                    <a:lnTo>
                      <a:pt x="0" y="55163"/>
                    </a:lnTo>
                    <a:lnTo>
                      <a:pt x="0" y="584"/>
                    </a:lnTo>
                    <a:lnTo>
                      <a:pt x="10858" y="584"/>
                    </a:lnTo>
                    <a:lnTo>
                      <a:pt x="10858" y="6109"/>
                    </a:lnTo>
                    <a:cubicBezTo>
                      <a:pt x="14583" y="2089"/>
                      <a:pt x="19858" y="-132"/>
                      <a:pt x="25337" y="13"/>
                    </a:cubicBezTo>
                    <a:cubicBezTo>
                      <a:pt x="30320" y="-170"/>
                      <a:pt x="35175" y="1608"/>
                      <a:pt x="38862" y="4966"/>
                    </a:cubicBezTo>
                    <a:cubicBezTo>
                      <a:pt x="42763" y="9078"/>
                      <a:pt x="44736" y="14651"/>
                      <a:pt x="44291" y="20301"/>
                    </a:cubicBezTo>
                    <a:lnTo>
                      <a:pt x="44291" y="55163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" name="Freihandform 77">
                <a:extLst>
                  <a:ext uri="{FF2B5EF4-FFF2-40B4-BE49-F238E27FC236}">
                    <a16:creationId xmlns="" xmlns:a16="http://schemas.microsoft.com/office/drawing/2014/main" id="{ADA483ED-F8F5-3443-A02B-9E760FC3CDCD}"/>
                  </a:ext>
                </a:extLst>
              </p:cNvPr>
              <p:cNvSpPr/>
              <p:nvPr/>
            </p:nvSpPr>
            <p:spPr>
              <a:xfrm>
                <a:off x="9682480" y="3133991"/>
                <a:ext cx="76200" cy="47625"/>
              </a:xfrm>
              <a:custGeom>
                <a:avLst/>
                <a:gdLst>
                  <a:gd name="connsiteX0" fmla="*/ 66580 w 76200"/>
                  <a:gd name="connsiteY0" fmla="*/ 55170 h 47625"/>
                  <a:gd name="connsiteX1" fmla="*/ 66580 w 76200"/>
                  <a:gd name="connsiteY1" fmla="*/ 21928 h 47625"/>
                  <a:gd name="connsiteX2" fmla="*/ 57660 w 76200"/>
                  <a:gd name="connsiteY2" fmla="*/ 9928 h 47625"/>
                  <a:gd name="connsiteX3" fmla="*/ 55531 w 76200"/>
                  <a:gd name="connsiteY3" fmla="*/ 9831 h 47625"/>
                  <a:gd name="connsiteX4" fmla="*/ 44268 w 76200"/>
                  <a:gd name="connsiteY4" fmla="*/ 20071 h 47625"/>
                  <a:gd name="connsiteX5" fmla="*/ 44291 w 76200"/>
                  <a:gd name="connsiteY5" fmla="*/ 21452 h 47625"/>
                  <a:gd name="connsiteX6" fmla="*/ 44291 w 76200"/>
                  <a:gd name="connsiteY6" fmla="*/ 55170 h 47625"/>
                  <a:gd name="connsiteX7" fmla="*/ 33242 w 76200"/>
                  <a:gd name="connsiteY7" fmla="*/ 55170 h 47625"/>
                  <a:gd name="connsiteX8" fmla="*/ 33242 w 76200"/>
                  <a:gd name="connsiteY8" fmla="*/ 21928 h 47625"/>
                  <a:gd name="connsiteX9" fmla="*/ 24317 w 76200"/>
                  <a:gd name="connsiteY9" fmla="*/ 9932 h 47625"/>
                  <a:gd name="connsiteX10" fmla="*/ 22288 w 76200"/>
                  <a:gd name="connsiteY10" fmla="*/ 9831 h 47625"/>
                  <a:gd name="connsiteX11" fmla="*/ 10895 w 76200"/>
                  <a:gd name="connsiteY11" fmla="*/ 20127 h 47625"/>
                  <a:gd name="connsiteX12" fmla="*/ 10954 w 76200"/>
                  <a:gd name="connsiteY12" fmla="*/ 21928 h 47625"/>
                  <a:gd name="connsiteX13" fmla="*/ 10954 w 76200"/>
                  <a:gd name="connsiteY13" fmla="*/ 55170 h 47625"/>
                  <a:gd name="connsiteX14" fmla="*/ 0 w 76200"/>
                  <a:gd name="connsiteY14" fmla="*/ 55170 h 47625"/>
                  <a:gd name="connsiteX15" fmla="*/ 0 w 76200"/>
                  <a:gd name="connsiteY15" fmla="*/ 592 h 47625"/>
                  <a:gd name="connsiteX16" fmla="*/ 10763 w 76200"/>
                  <a:gd name="connsiteY16" fmla="*/ 592 h 47625"/>
                  <a:gd name="connsiteX17" fmla="*/ 10763 w 76200"/>
                  <a:gd name="connsiteY17" fmla="*/ 6117 h 47625"/>
                  <a:gd name="connsiteX18" fmla="*/ 25241 w 76200"/>
                  <a:gd name="connsiteY18" fmla="*/ 21 h 47625"/>
                  <a:gd name="connsiteX19" fmla="*/ 40862 w 76200"/>
                  <a:gd name="connsiteY19" fmla="*/ 7926 h 47625"/>
                  <a:gd name="connsiteX20" fmla="*/ 57912 w 76200"/>
                  <a:gd name="connsiteY20" fmla="*/ 21 h 47625"/>
                  <a:gd name="connsiteX21" fmla="*/ 71723 w 76200"/>
                  <a:gd name="connsiteY21" fmla="*/ 4974 h 47625"/>
                  <a:gd name="connsiteX22" fmla="*/ 77533 w 76200"/>
                  <a:gd name="connsiteY22" fmla="*/ 20309 h 47625"/>
                  <a:gd name="connsiteX23" fmla="*/ 77533 w 76200"/>
                  <a:gd name="connsiteY23" fmla="*/ 5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200" h="47625">
                    <a:moveTo>
                      <a:pt x="66580" y="55170"/>
                    </a:moveTo>
                    <a:lnTo>
                      <a:pt x="66580" y="21928"/>
                    </a:lnTo>
                    <a:cubicBezTo>
                      <a:pt x="67431" y="16151"/>
                      <a:pt x="63437" y="10779"/>
                      <a:pt x="57660" y="9928"/>
                    </a:cubicBezTo>
                    <a:cubicBezTo>
                      <a:pt x="56956" y="9824"/>
                      <a:pt x="56242" y="9792"/>
                      <a:pt x="55531" y="9831"/>
                    </a:cubicBezTo>
                    <a:cubicBezTo>
                      <a:pt x="49593" y="9549"/>
                      <a:pt x="44551" y="14133"/>
                      <a:pt x="44268" y="20071"/>
                    </a:cubicBezTo>
                    <a:cubicBezTo>
                      <a:pt x="44246" y="20531"/>
                      <a:pt x="44254" y="20993"/>
                      <a:pt x="44291" y="21452"/>
                    </a:cubicBezTo>
                    <a:lnTo>
                      <a:pt x="44291" y="55170"/>
                    </a:lnTo>
                    <a:lnTo>
                      <a:pt x="33242" y="55170"/>
                    </a:lnTo>
                    <a:lnTo>
                      <a:pt x="33242" y="21928"/>
                    </a:lnTo>
                    <a:cubicBezTo>
                      <a:pt x="34090" y="16151"/>
                      <a:pt x="30094" y="10780"/>
                      <a:pt x="24317" y="9932"/>
                    </a:cubicBezTo>
                    <a:cubicBezTo>
                      <a:pt x="23646" y="9833"/>
                      <a:pt x="22966" y="9800"/>
                      <a:pt x="22288" y="9831"/>
                    </a:cubicBezTo>
                    <a:cubicBezTo>
                      <a:pt x="16299" y="9528"/>
                      <a:pt x="11198" y="14138"/>
                      <a:pt x="10895" y="20127"/>
                    </a:cubicBezTo>
                    <a:cubicBezTo>
                      <a:pt x="10865" y="20728"/>
                      <a:pt x="10884" y="21331"/>
                      <a:pt x="10954" y="21928"/>
                    </a:cubicBezTo>
                    <a:lnTo>
                      <a:pt x="10954" y="55170"/>
                    </a:lnTo>
                    <a:lnTo>
                      <a:pt x="0" y="55170"/>
                    </a:lnTo>
                    <a:lnTo>
                      <a:pt x="0" y="592"/>
                    </a:lnTo>
                    <a:lnTo>
                      <a:pt x="10763" y="592"/>
                    </a:lnTo>
                    <a:lnTo>
                      <a:pt x="10763" y="6117"/>
                    </a:lnTo>
                    <a:cubicBezTo>
                      <a:pt x="14523" y="2147"/>
                      <a:pt x="19775" y="-64"/>
                      <a:pt x="25241" y="21"/>
                    </a:cubicBezTo>
                    <a:cubicBezTo>
                      <a:pt x="31478" y="-281"/>
                      <a:pt x="37412" y="2723"/>
                      <a:pt x="40862" y="7926"/>
                    </a:cubicBezTo>
                    <a:cubicBezTo>
                      <a:pt x="44940" y="2698"/>
                      <a:pt x="51287" y="-245"/>
                      <a:pt x="57912" y="21"/>
                    </a:cubicBezTo>
                    <a:cubicBezTo>
                      <a:pt x="62981" y="-167"/>
                      <a:pt x="67928" y="1607"/>
                      <a:pt x="71723" y="4974"/>
                    </a:cubicBezTo>
                    <a:cubicBezTo>
                      <a:pt x="75742" y="9033"/>
                      <a:pt x="77853" y="14605"/>
                      <a:pt x="77533" y="20309"/>
                    </a:cubicBezTo>
                    <a:lnTo>
                      <a:pt x="77533" y="5517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Freihandform 78">
                <a:extLst>
                  <a:ext uri="{FF2B5EF4-FFF2-40B4-BE49-F238E27FC236}">
                    <a16:creationId xmlns="" xmlns:a16="http://schemas.microsoft.com/office/drawing/2014/main" id="{3FBA6074-78E1-164D-ACA0-9D427E73D698}"/>
                  </a:ext>
                </a:extLst>
              </p:cNvPr>
              <p:cNvSpPr/>
              <p:nvPr/>
            </p:nvSpPr>
            <p:spPr>
              <a:xfrm>
                <a:off x="9774492" y="3134012"/>
                <a:ext cx="38100" cy="47625"/>
              </a:xfrm>
              <a:custGeom>
                <a:avLst/>
                <a:gdLst>
                  <a:gd name="connsiteX0" fmla="*/ 33528 w 38100"/>
                  <a:gd name="connsiteY0" fmla="*/ 16002 h 47625"/>
                  <a:gd name="connsiteX1" fmla="*/ 22765 w 38100"/>
                  <a:gd name="connsiteY1" fmla="*/ 9144 h 47625"/>
                  <a:gd name="connsiteX2" fmla="*/ 11906 w 38100"/>
                  <a:gd name="connsiteY2" fmla="*/ 16002 h 47625"/>
                  <a:gd name="connsiteX3" fmla="*/ 10478 w 38100"/>
                  <a:gd name="connsiteY3" fmla="*/ 23431 h 47625"/>
                  <a:gd name="connsiteX4" fmla="*/ 35052 w 38100"/>
                  <a:gd name="connsiteY4" fmla="*/ 23431 h 47625"/>
                  <a:gd name="connsiteX5" fmla="*/ 33528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5053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528" y="16002"/>
                    </a:moveTo>
                    <a:cubicBezTo>
                      <a:pt x="31712" y="11703"/>
                      <a:pt x="27428" y="8974"/>
                      <a:pt x="22765" y="9144"/>
                    </a:cubicBezTo>
                    <a:cubicBezTo>
                      <a:pt x="18074" y="8961"/>
                      <a:pt x="13757" y="11688"/>
                      <a:pt x="11906" y="16002"/>
                    </a:cubicBezTo>
                    <a:cubicBezTo>
                      <a:pt x="10895" y="18345"/>
                      <a:pt x="10407" y="20880"/>
                      <a:pt x="10478" y="23431"/>
                    </a:cubicBezTo>
                    <a:lnTo>
                      <a:pt x="35052" y="23431"/>
                    </a:lnTo>
                    <a:cubicBezTo>
                      <a:pt x="35139" y="20869"/>
                      <a:pt x="34617" y="18323"/>
                      <a:pt x="33528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4" y="46684"/>
                      <a:pt x="34711" y="44605"/>
                      <a:pt x="38005" y="40767"/>
                    </a:cubicBezTo>
                    <a:lnTo>
                      <a:pt x="45053" y="47339"/>
                    </a:lnTo>
                    <a:cubicBezTo>
                      <a:pt x="39884" y="53159"/>
                      <a:pt x="32348" y="56313"/>
                      <a:pt x="24575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0" name="Freihandform 79">
                <a:extLst>
                  <a:ext uri="{FF2B5EF4-FFF2-40B4-BE49-F238E27FC236}">
                    <a16:creationId xmlns="" xmlns:a16="http://schemas.microsoft.com/office/drawing/2014/main" id="{1D8C59B4-D7A7-694E-924E-8D331730255C}"/>
                  </a:ext>
                </a:extLst>
              </p:cNvPr>
              <p:cNvSpPr/>
              <p:nvPr/>
            </p:nvSpPr>
            <p:spPr>
              <a:xfrm>
                <a:off x="9834975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7 w 38100"/>
                  <a:gd name="connsiteY2" fmla="*/ 9921 h 47625"/>
                  <a:gd name="connsiteX3" fmla="*/ 22288 w 38100"/>
                  <a:gd name="connsiteY3" fmla="*/ 9820 h 47625"/>
                  <a:gd name="connsiteX4" fmla="*/ 10895 w 38100"/>
                  <a:gd name="connsiteY4" fmla="*/ 20116 h 47625"/>
                  <a:gd name="connsiteX5" fmla="*/ 10954 w 38100"/>
                  <a:gd name="connsiteY5" fmla="*/ 21917 h 47625"/>
                  <a:gd name="connsiteX6" fmla="*/ 10954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90" y="16140"/>
                      <a:pt x="30094" y="10769"/>
                      <a:pt x="24317" y="9921"/>
                    </a:cubicBezTo>
                    <a:cubicBezTo>
                      <a:pt x="23646" y="9822"/>
                      <a:pt x="22966" y="9789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5" y="2112"/>
                      <a:pt x="19837" y="-102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0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1" name="Freihandform 80">
                <a:extLst>
                  <a:ext uri="{FF2B5EF4-FFF2-40B4-BE49-F238E27FC236}">
                    <a16:creationId xmlns="" xmlns:a16="http://schemas.microsoft.com/office/drawing/2014/main" id="{249A5040-94A1-5B42-A531-B41E1963C8C2}"/>
                  </a:ext>
                </a:extLst>
              </p:cNvPr>
              <p:cNvSpPr/>
              <p:nvPr/>
            </p:nvSpPr>
            <p:spPr>
              <a:xfrm>
                <a:off x="9891173" y="3119057"/>
                <a:ext cx="19050" cy="66675"/>
              </a:xfrm>
              <a:custGeom>
                <a:avLst/>
                <a:gdLst>
                  <a:gd name="connsiteX0" fmla="*/ 21241 w 19050"/>
                  <a:gd name="connsiteY0" fmla="*/ 70104 h 66675"/>
                  <a:gd name="connsiteX1" fmla="*/ 6275 w 19050"/>
                  <a:gd name="connsiteY1" fmla="*/ 56730 h 66675"/>
                  <a:gd name="connsiteX2" fmla="*/ 6286 w 19050"/>
                  <a:gd name="connsiteY2" fmla="*/ 54959 h 66675"/>
                  <a:gd name="connsiteX3" fmla="*/ 6287 w 19050"/>
                  <a:gd name="connsiteY3" fmla="*/ 24956 h 66675"/>
                  <a:gd name="connsiteX4" fmla="*/ 0 w 19050"/>
                  <a:gd name="connsiteY4" fmla="*/ 24956 h 66675"/>
                  <a:gd name="connsiteX5" fmla="*/ 0 w 19050"/>
                  <a:gd name="connsiteY5" fmla="*/ 16478 h 66675"/>
                  <a:gd name="connsiteX6" fmla="*/ 6287 w 19050"/>
                  <a:gd name="connsiteY6" fmla="*/ 16478 h 66675"/>
                  <a:gd name="connsiteX7" fmla="*/ 6287 w 19050"/>
                  <a:gd name="connsiteY7" fmla="*/ 0 h 66675"/>
                  <a:gd name="connsiteX8" fmla="*/ 17240 w 19050"/>
                  <a:gd name="connsiteY8" fmla="*/ 0 h 66675"/>
                  <a:gd name="connsiteX9" fmla="*/ 17240 w 19050"/>
                  <a:gd name="connsiteY9" fmla="*/ 16478 h 66675"/>
                  <a:gd name="connsiteX10" fmla="*/ 27527 w 19050"/>
                  <a:gd name="connsiteY10" fmla="*/ 16478 h 66675"/>
                  <a:gd name="connsiteX11" fmla="*/ 27527 w 19050"/>
                  <a:gd name="connsiteY11" fmla="*/ 24956 h 66675"/>
                  <a:gd name="connsiteX12" fmla="*/ 16954 w 19050"/>
                  <a:gd name="connsiteY12" fmla="*/ 24956 h 66675"/>
                  <a:gd name="connsiteX13" fmla="*/ 16954 w 19050"/>
                  <a:gd name="connsiteY13" fmla="*/ 54388 h 66675"/>
                  <a:gd name="connsiteX14" fmla="*/ 22955 w 19050"/>
                  <a:gd name="connsiteY14" fmla="*/ 60770 h 66675"/>
                  <a:gd name="connsiteX15" fmla="*/ 27527 w 19050"/>
                  <a:gd name="connsiteY15" fmla="*/ 60770 h 66675"/>
                  <a:gd name="connsiteX16" fmla="*/ 27527 w 19050"/>
                  <a:gd name="connsiteY16" fmla="*/ 7029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66675">
                    <a:moveTo>
                      <a:pt x="21241" y="70104"/>
                    </a:moveTo>
                    <a:cubicBezTo>
                      <a:pt x="13415" y="70543"/>
                      <a:pt x="6715" y="64555"/>
                      <a:pt x="6275" y="56730"/>
                    </a:cubicBezTo>
                    <a:cubicBezTo>
                      <a:pt x="6242" y="56140"/>
                      <a:pt x="6246" y="55549"/>
                      <a:pt x="6286" y="54959"/>
                    </a:cubicBezTo>
                    <a:lnTo>
                      <a:pt x="6287" y="24956"/>
                    </a:lnTo>
                    <a:lnTo>
                      <a:pt x="0" y="24956"/>
                    </a:lnTo>
                    <a:lnTo>
                      <a:pt x="0" y="16478"/>
                    </a:lnTo>
                    <a:lnTo>
                      <a:pt x="6287" y="16478"/>
                    </a:lnTo>
                    <a:lnTo>
                      <a:pt x="6287" y="0"/>
                    </a:lnTo>
                    <a:lnTo>
                      <a:pt x="17240" y="0"/>
                    </a:lnTo>
                    <a:lnTo>
                      <a:pt x="17240" y="16478"/>
                    </a:lnTo>
                    <a:lnTo>
                      <a:pt x="27527" y="16478"/>
                    </a:lnTo>
                    <a:lnTo>
                      <a:pt x="27527" y="24956"/>
                    </a:lnTo>
                    <a:lnTo>
                      <a:pt x="16954" y="24956"/>
                    </a:lnTo>
                    <a:lnTo>
                      <a:pt x="16954" y="54388"/>
                    </a:lnTo>
                    <a:cubicBezTo>
                      <a:pt x="16954" y="58388"/>
                      <a:pt x="18859" y="60770"/>
                      <a:pt x="22955" y="60770"/>
                    </a:cubicBezTo>
                    <a:lnTo>
                      <a:pt x="27527" y="60770"/>
                    </a:lnTo>
                    <a:lnTo>
                      <a:pt x="27527" y="70295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2" name="Freihandform 81">
                <a:extLst>
                  <a:ext uri="{FF2B5EF4-FFF2-40B4-BE49-F238E27FC236}">
                    <a16:creationId xmlns="" xmlns:a16="http://schemas.microsoft.com/office/drawing/2014/main" id="{048A4E44-7A4B-7043-8057-E79EE4223556}"/>
                  </a:ext>
                </a:extLst>
              </p:cNvPr>
              <p:cNvSpPr/>
              <p:nvPr/>
            </p:nvSpPr>
            <p:spPr>
              <a:xfrm>
                <a:off x="9933750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9" name="Freihandform 48">
              <a:extLst>
                <a:ext uri="{FF2B5EF4-FFF2-40B4-BE49-F238E27FC236}">
                  <a16:creationId xmlns="" xmlns:a16="http://schemas.microsoft.com/office/drawing/2014/main" id="{DB163ED7-F2CD-894A-BE96-5FF31BDC5BDF}"/>
                </a:ext>
              </a:extLst>
            </p:cNvPr>
            <p:cNvSpPr/>
            <p:nvPr/>
          </p:nvSpPr>
          <p:spPr>
            <a:xfrm>
              <a:off x="8394700" y="2739581"/>
              <a:ext cx="1371600" cy="295275"/>
            </a:xfrm>
            <a:custGeom>
              <a:avLst/>
              <a:gdLst>
                <a:gd name="connsiteX0" fmla="*/ 152400 w 1371600"/>
                <a:gd name="connsiteY0" fmla="*/ 273653 h 295275"/>
                <a:gd name="connsiteX1" fmla="*/ 103061 w 1371600"/>
                <a:gd name="connsiteY1" fmla="*/ 116110 h 295275"/>
                <a:gd name="connsiteX2" fmla="*/ 89535 w 1371600"/>
                <a:gd name="connsiteY2" fmla="*/ 117062 h 295275"/>
                <a:gd name="connsiteX3" fmla="*/ 89535 w 1371600"/>
                <a:gd name="connsiteY3" fmla="*/ 296037 h 295275"/>
                <a:gd name="connsiteX4" fmla="*/ 0 w 1371600"/>
                <a:gd name="connsiteY4" fmla="*/ 296037 h 295275"/>
                <a:gd name="connsiteX5" fmla="*/ 0 w 1371600"/>
                <a:gd name="connsiteY5" fmla="*/ 24860 h 295275"/>
                <a:gd name="connsiteX6" fmla="*/ 35909 w 1371600"/>
                <a:gd name="connsiteY6" fmla="*/ 0 h 295275"/>
                <a:gd name="connsiteX7" fmla="*/ 120301 w 1371600"/>
                <a:gd name="connsiteY7" fmla="*/ 0 h 295275"/>
                <a:gd name="connsiteX8" fmla="*/ 158401 w 1371600"/>
                <a:gd name="connsiteY8" fmla="*/ 22288 h 295275"/>
                <a:gd name="connsiteX9" fmla="*/ 205359 w 1371600"/>
                <a:gd name="connsiteY9" fmla="*/ 178117 h 295275"/>
                <a:gd name="connsiteX10" fmla="*/ 255079 w 1371600"/>
                <a:gd name="connsiteY10" fmla="*/ 22574 h 295275"/>
                <a:gd name="connsiteX11" fmla="*/ 293180 w 1371600"/>
                <a:gd name="connsiteY11" fmla="*/ 286 h 295275"/>
                <a:gd name="connsiteX12" fmla="*/ 374428 w 1371600"/>
                <a:gd name="connsiteY12" fmla="*/ 286 h 295275"/>
                <a:gd name="connsiteX13" fmla="*/ 410337 w 1371600"/>
                <a:gd name="connsiteY13" fmla="*/ 24860 h 295275"/>
                <a:gd name="connsiteX14" fmla="*/ 410337 w 1371600"/>
                <a:gd name="connsiteY14" fmla="*/ 296037 h 295275"/>
                <a:gd name="connsiteX15" fmla="*/ 317659 w 1371600"/>
                <a:gd name="connsiteY15" fmla="*/ 296037 h 295275"/>
                <a:gd name="connsiteX16" fmla="*/ 317659 w 1371600"/>
                <a:gd name="connsiteY16" fmla="*/ 117062 h 295275"/>
                <a:gd name="connsiteX17" fmla="*/ 304038 w 1371600"/>
                <a:gd name="connsiteY17" fmla="*/ 116110 h 295275"/>
                <a:gd name="connsiteX18" fmla="*/ 253841 w 1371600"/>
                <a:gd name="connsiteY18" fmla="*/ 273653 h 295275"/>
                <a:gd name="connsiteX19" fmla="*/ 215741 w 1371600"/>
                <a:gd name="connsiteY19" fmla="*/ 296037 h 295275"/>
                <a:gd name="connsiteX20" fmla="*/ 190500 w 1371600"/>
                <a:gd name="connsiteY20" fmla="*/ 296037 h 295275"/>
                <a:gd name="connsiteX21" fmla="*/ 152400 w 1371600"/>
                <a:gd name="connsiteY21" fmla="*/ 273653 h 295275"/>
                <a:gd name="connsiteX22" fmla="*/ 1114425 w 1371600"/>
                <a:gd name="connsiteY22" fmla="*/ 273653 h 295275"/>
                <a:gd name="connsiteX23" fmla="*/ 1065181 w 1371600"/>
                <a:gd name="connsiteY23" fmla="*/ 116110 h 295275"/>
                <a:gd name="connsiteX24" fmla="*/ 1051560 w 1371600"/>
                <a:gd name="connsiteY24" fmla="*/ 117062 h 295275"/>
                <a:gd name="connsiteX25" fmla="*/ 1051560 w 1371600"/>
                <a:gd name="connsiteY25" fmla="*/ 296037 h 295275"/>
                <a:gd name="connsiteX26" fmla="*/ 962025 w 1371600"/>
                <a:gd name="connsiteY26" fmla="*/ 296037 h 295275"/>
                <a:gd name="connsiteX27" fmla="*/ 962025 w 1371600"/>
                <a:gd name="connsiteY27" fmla="*/ 24860 h 295275"/>
                <a:gd name="connsiteX28" fmla="*/ 997934 w 1371600"/>
                <a:gd name="connsiteY28" fmla="*/ 286 h 295275"/>
                <a:gd name="connsiteX29" fmla="*/ 1082326 w 1371600"/>
                <a:gd name="connsiteY29" fmla="*/ 286 h 295275"/>
                <a:gd name="connsiteX30" fmla="*/ 1120426 w 1371600"/>
                <a:gd name="connsiteY30" fmla="*/ 22574 h 295275"/>
                <a:gd name="connsiteX31" fmla="*/ 1167098 w 1371600"/>
                <a:gd name="connsiteY31" fmla="*/ 178117 h 295275"/>
                <a:gd name="connsiteX32" fmla="*/ 1216819 w 1371600"/>
                <a:gd name="connsiteY32" fmla="*/ 22574 h 295275"/>
                <a:gd name="connsiteX33" fmla="*/ 1254919 w 1371600"/>
                <a:gd name="connsiteY33" fmla="*/ 286 h 295275"/>
                <a:gd name="connsiteX34" fmla="*/ 1336167 w 1371600"/>
                <a:gd name="connsiteY34" fmla="*/ 286 h 295275"/>
                <a:gd name="connsiteX35" fmla="*/ 1372172 w 1371600"/>
                <a:gd name="connsiteY35" fmla="*/ 24860 h 295275"/>
                <a:gd name="connsiteX36" fmla="*/ 1372172 w 1371600"/>
                <a:gd name="connsiteY36" fmla="*/ 296037 h 295275"/>
                <a:gd name="connsiteX37" fmla="*/ 1279112 w 1371600"/>
                <a:gd name="connsiteY37" fmla="*/ 296037 h 295275"/>
                <a:gd name="connsiteX38" fmla="*/ 1279112 w 1371600"/>
                <a:gd name="connsiteY38" fmla="*/ 117062 h 295275"/>
                <a:gd name="connsiteX39" fmla="*/ 1265492 w 1371600"/>
                <a:gd name="connsiteY39" fmla="*/ 116110 h 295275"/>
                <a:gd name="connsiteX40" fmla="*/ 1215295 w 1371600"/>
                <a:gd name="connsiteY40" fmla="*/ 273653 h 295275"/>
                <a:gd name="connsiteX41" fmla="*/ 1177195 w 1371600"/>
                <a:gd name="connsiteY41" fmla="*/ 296037 h 295275"/>
                <a:gd name="connsiteX42" fmla="*/ 1152525 w 1371600"/>
                <a:gd name="connsiteY42" fmla="*/ 296037 h 295275"/>
                <a:gd name="connsiteX43" fmla="*/ 1114425 w 1371600"/>
                <a:gd name="connsiteY43" fmla="*/ 273653 h 295275"/>
                <a:gd name="connsiteX44" fmla="*/ 734663 w 1371600"/>
                <a:gd name="connsiteY44" fmla="*/ 22574 h 295275"/>
                <a:gd name="connsiteX45" fmla="*/ 779907 w 1371600"/>
                <a:gd name="connsiteY45" fmla="*/ 191548 h 295275"/>
                <a:gd name="connsiteX46" fmla="*/ 793433 w 1371600"/>
                <a:gd name="connsiteY46" fmla="*/ 190595 h 295275"/>
                <a:gd name="connsiteX47" fmla="*/ 824675 w 1371600"/>
                <a:gd name="connsiteY47" fmla="*/ 95 h 295275"/>
                <a:gd name="connsiteX48" fmla="*/ 923068 w 1371600"/>
                <a:gd name="connsiteY48" fmla="*/ 95 h 295275"/>
                <a:gd name="connsiteX49" fmla="*/ 862013 w 1371600"/>
                <a:gd name="connsiteY49" fmla="*/ 271463 h 295275"/>
                <a:gd name="connsiteX50" fmla="*/ 826103 w 1371600"/>
                <a:gd name="connsiteY50" fmla="*/ 296037 h 295275"/>
                <a:gd name="connsiteX51" fmla="*/ 762857 w 1371600"/>
                <a:gd name="connsiteY51" fmla="*/ 296037 h 295275"/>
                <a:gd name="connsiteX52" fmla="*/ 724757 w 1371600"/>
                <a:gd name="connsiteY52" fmla="*/ 273653 h 295275"/>
                <a:gd name="connsiteX53" fmla="*/ 683990 w 1371600"/>
                <a:gd name="connsiteY53" fmla="*/ 124396 h 295275"/>
                <a:gd name="connsiteX54" fmla="*/ 641890 w 1371600"/>
                <a:gd name="connsiteY54" fmla="*/ 273653 h 295275"/>
                <a:gd name="connsiteX55" fmla="*/ 603790 w 1371600"/>
                <a:gd name="connsiteY55" fmla="*/ 296037 h 295275"/>
                <a:gd name="connsiteX56" fmla="*/ 538925 w 1371600"/>
                <a:gd name="connsiteY56" fmla="*/ 296037 h 295275"/>
                <a:gd name="connsiteX57" fmla="*/ 502920 w 1371600"/>
                <a:gd name="connsiteY57" fmla="*/ 271463 h 295275"/>
                <a:gd name="connsiteX58" fmla="*/ 451104 w 1371600"/>
                <a:gd name="connsiteY58" fmla="*/ 0 h 295275"/>
                <a:gd name="connsiteX59" fmla="*/ 551783 w 1371600"/>
                <a:gd name="connsiteY59" fmla="*/ 0 h 295275"/>
                <a:gd name="connsiteX60" fmla="*/ 576834 w 1371600"/>
                <a:gd name="connsiteY60" fmla="*/ 190500 h 295275"/>
                <a:gd name="connsiteX61" fmla="*/ 583863 w 1371600"/>
                <a:gd name="connsiteY61" fmla="*/ 197182 h 295275"/>
                <a:gd name="connsiteX62" fmla="*/ 590455 w 1371600"/>
                <a:gd name="connsiteY62" fmla="*/ 191452 h 295275"/>
                <a:gd name="connsiteX63" fmla="*/ 635222 w 1371600"/>
                <a:gd name="connsiteY63" fmla="*/ 22479 h 295275"/>
                <a:gd name="connsiteX64" fmla="*/ 673322 w 1371600"/>
                <a:gd name="connsiteY64" fmla="*/ 190 h 295275"/>
                <a:gd name="connsiteX65" fmla="*/ 695992 w 1371600"/>
                <a:gd name="connsiteY65" fmla="*/ 190 h 295275"/>
                <a:gd name="connsiteX66" fmla="*/ 734092 w 1371600"/>
                <a:gd name="connsiteY66" fmla="*/ 22479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71600" h="295275">
                  <a:moveTo>
                    <a:pt x="152400" y="273653"/>
                  </a:moveTo>
                  <a:lnTo>
                    <a:pt x="103061" y="116110"/>
                  </a:lnTo>
                  <a:cubicBezTo>
                    <a:pt x="100870" y="107823"/>
                    <a:pt x="89535" y="107823"/>
                    <a:pt x="89535" y="117062"/>
                  </a:cubicBezTo>
                  <a:lnTo>
                    <a:pt x="89535" y="296037"/>
                  </a:lnTo>
                  <a:lnTo>
                    <a:pt x="0" y="296037"/>
                  </a:lnTo>
                  <a:lnTo>
                    <a:pt x="0" y="24860"/>
                  </a:lnTo>
                  <a:cubicBezTo>
                    <a:pt x="0" y="8858"/>
                    <a:pt x="14097" y="0"/>
                    <a:pt x="35909" y="0"/>
                  </a:cubicBezTo>
                  <a:lnTo>
                    <a:pt x="120301" y="0"/>
                  </a:lnTo>
                  <a:cubicBezTo>
                    <a:pt x="143827" y="0"/>
                    <a:pt x="154400" y="9525"/>
                    <a:pt x="158401" y="22288"/>
                  </a:cubicBezTo>
                  <a:lnTo>
                    <a:pt x="205359" y="178117"/>
                  </a:lnTo>
                  <a:lnTo>
                    <a:pt x="255079" y="22574"/>
                  </a:lnTo>
                  <a:cubicBezTo>
                    <a:pt x="259366" y="9525"/>
                    <a:pt x="269843" y="286"/>
                    <a:pt x="293180" y="286"/>
                  </a:cubicBezTo>
                  <a:lnTo>
                    <a:pt x="374428" y="286"/>
                  </a:lnTo>
                  <a:cubicBezTo>
                    <a:pt x="396240" y="286"/>
                    <a:pt x="410337" y="8858"/>
                    <a:pt x="410337" y="24860"/>
                  </a:cubicBezTo>
                  <a:lnTo>
                    <a:pt x="410337" y="296037"/>
                  </a:lnTo>
                  <a:lnTo>
                    <a:pt x="317659" y="296037"/>
                  </a:lnTo>
                  <a:lnTo>
                    <a:pt x="317659" y="117062"/>
                  </a:lnTo>
                  <a:cubicBezTo>
                    <a:pt x="317659" y="107537"/>
                    <a:pt x="306324" y="107537"/>
                    <a:pt x="304038" y="116110"/>
                  </a:cubicBezTo>
                  <a:lnTo>
                    <a:pt x="253841" y="273653"/>
                  </a:lnTo>
                  <a:cubicBezTo>
                    <a:pt x="250222" y="286893"/>
                    <a:pt x="238982" y="296037"/>
                    <a:pt x="215741" y="296037"/>
                  </a:cubicBezTo>
                  <a:lnTo>
                    <a:pt x="190500" y="296037"/>
                  </a:lnTo>
                  <a:cubicBezTo>
                    <a:pt x="166973" y="296037"/>
                    <a:pt x="155639" y="286512"/>
                    <a:pt x="152400" y="273653"/>
                  </a:cubicBezTo>
                  <a:moveTo>
                    <a:pt x="1114425" y="273653"/>
                  </a:moveTo>
                  <a:lnTo>
                    <a:pt x="1065181" y="116110"/>
                  </a:lnTo>
                  <a:cubicBezTo>
                    <a:pt x="1062895" y="107823"/>
                    <a:pt x="1051560" y="107823"/>
                    <a:pt x="1051560" y="117062"/>
                  </a:cubicBezTo>
                  <a:lnTo>
                    <a:pt x="1051560" y="296037"/>
                  </a:lnTo>
                  <a:lnTo>
                    <a:pt x="962025" y="296037"/>
                  </a:lnTo>
                  <a:lnTo>
                    <a:pt x="962025" y="24860"/>
                  </a:lnTo>
                  <a:cubicBezTo>
                    <a:pt x="962025" y="8858"/>
                    <a:pt x="976217" y="286"/>
                    <a:pt x="997934" y="286"/>
                  </a:cubicBezTo>
                  <a:lnTo>
                    <a:pt x="1082326" y="286"/>
                  </a:lnTo>
                  <a:cubicBezTo>
                    <a:pt x="1105948" y="286"/>
                    <a:pt x="1116425" y="9811"/>
                    <a:pt x="1120426" y="22574"/>
                  </a:cubicBezTo>
                  <a:lnTo>
                    <a:pt x="1167098" y="178117"/>
                  </a:lnTo>
                  <a:lnTo>
                    <a:pt x="1216819" y="22574"/>
                  </a:lnTo>
                  <a:cubicBezTo>
                    <a:pt x="1221105" y="9525"/>
                    <a:pt x="1231583" y="286"/>
                    <a:pt x="1254919" y="286"/>
                  </a:cubicBezTo>
                  <a:lnTo>
                    <a:pt x="1336167" y="286"/>
                  </a:lnTo>
                  <a:cubicBezTo>
                    <a:pt x="1358075" y="286"/>
                    <a:pt x="1372172" y="8858"/>
                    <a:pt x="1372172" y="24860"/>
                  </a:cubicBezTo>
                  <a:lnTo>
                    <a:pt x="1372172" y="296037"/>
                  </a:lnTo>
                  <a:lnTo>
                    <a:pt x="1279112" y="296037"/>
                  </a:lnTo>
                  <a:lnTo>
                    <a:pt x="1279112" y="117062"/>
                  </a:lnTo>
                  <a:cubicBezTo>
                    <a:pt x="1279112" y="107537"/>
                    <a:pt x="1267778" y="107537"/>
                    <a:pt x="1265492" y="116110"/>
                  </a:cubicBezTo>
                  <a:lnTo>
                    <a:pt x="1215295" y="273653"/>
                  </a:lnTo>
                  <a:cubicBezTo>
                    <a:pt x="1211675" y="286893"/>
                    <a:pt x="1200436" y="296037"/>
                    <a:pt x="1177195" y="296037"/>
                  </a:cubicBezTo>
                  <a:lnTo>
                    <a:pt x="1152525" y="296037"/>
                  </a:lnTo>
                  <a:cubicBezTo>
                    <a:pt x="1128998" y="296037"/>
                    <a:pt x="1117759" y="286512"/>
                    <a:pt x="1114425" y="273653"/>
                  </a:cubicBezTo>
                  <a:moveTo>
                    <a:pt x="734663" y="22574"/>
                  </a:moveTo>
                  <a:lnTo>
                    <a:pt x="779907" y="191548"/>
                  </a:lnTo>
                  <a:cubicBezTo>
                    <a:pt x="782098" y="199930"/>
                    <a:pt x="792004" y="199739"/>
                    <a:pt x="793433" y="190595"/>
                  </a:cubicBezTo>
                  <a:lnTo>
                    <a:pt x="824675" y="95"/>
                  </a:lnTo>
                  <a:lnTo>
                    <a:pt x="923068" y="95"/>
                  </a:lnTo>
                  <a:lnTo>
                    <a:pt x="862013" y="271463"/>
                  </a:lnTo>
                  <a:cubicBezTo>
                    <a:pt x="858488" y="287274"/>
                    <a:pt x="847916" y="296037"/>
                    <a:pt x="826103" y="296037"/>
                  </a:cubicBezTo>
                  <a:lnTo>
                    <a:pt x="762857" y="296037"/>
                  </a:lnTo>
                  <a:cubicBezTo>
                    <a:pt x="739235" y="296037"/>
                    <a:pt x="728091" y="286512"/>
                    <a:pt x="724757" y="273653"/>
                  </a:cubicBezTo>
                  <a:lnTo>
                    <a:pt x="683990" y="124396"/>
                  </a:lnTo>
                  <a:lnTo>
                    <a:pt x="641890" y="273653"/>
                  </a:lnTo>
                  <a:cubicBezTo>
                    <a:pt x="638175" y="286893"/>
                    <a:pt x="627031" y="296037"/>
                    <a:pt x="603790" y="296037"/>
                  </a:cubicBezTo>
                  <a:lnTo>
                    <a:pt x="538925" y="296037"/>
                  </a:lnTo>
                  <a:cubicBezTo>
                    <a:pt x="517017" y="296037"/>
                    <a:pt x="505968" y="287274"/>
                    <a:pt x="502920" y="271463"/>
                  </a:cubicBezTo>
                  <a:lnTo>
                    <a:pt x="451104" y="0"/>
                  </a:lnTo>
                  <a:lnTo>
                    <a:pt x="551783" y="0"/>
                  </a:lnTo>
                  <a:lnTo>
                    <a:pt x="576834" y="190500"/>
                  </a:lnTo>
                  <a:cubicBezTo>
                    <a:pt x="576930" y="194286"/>
                    <a:pt x="580077" y="197278"/>
                    <a:pt x="583863" y="197182"/>
                  </a:cubicBezTo>
                  <a:cubicBezTo>
                    <a:pt x="587150" y="197099"/>
                    <a:pt x="589915" y="194695"/>
                    <a:pt x="590455" y="191452"/>
                  </a:cubicBezTo>
                  <a:lnTo>
                    <a:pt x="635222" y="22479"/>
                  </a:lnTo>
                  <a:cubicBezTo>
                    <a:pt x="638842" y="9239"/>
                    <a:pt x="650081" y="190"/>
                    <a:pt x="673322" y="190"/>
                  </a:cubicBezTo>
                  <a:lnTo>
                    <a:pt x="695992" y="190"/>
                  </a:lnTo>
                  <a:cubicBezTo>
                    <a:pt x="719614" y="190"/>
                    <a:pt x="730853" y="9715"/>
                    <a:pt x="734092" y="22479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 49">
              <a:extLst>
                <a:ext uri="{FF2B5EF4-FFF2-40B4-BE49-F238E27FC236}">
                  <a16:creationId xmlns="" xmlns:a16="http://schemas.microsoft.com/office/drawing/2014/main" id="{77AA86AF-7677-B648-B0CF-7F548A71006E}"/>
                </a:ext>
              </a:extLst>
            </p:cNvPr>
            <p:cNvSpPr/>
            <p:nvPr/>
          </p:nvSpPr>
          <p:spPr>
            <a:xfrm>
              <a:off x="9860974" y="2653852"/>
              <a:ext cx="85725" cy="85725"/>
            </a:xfrm>
            <a:custGeom>
              <a:avLst/>
              <a:gdLst>
                <a:gd name="connsiteX0" fmla="*/ 17626 w 85725"/>
                <a:gd name="connsiteY0" fmla="*/ 4 h 85725"/>
                <a:gd name="connsiteX1" fmla="*/ 4 w 85725"/>
                <a:gd name="connsiteY1" fmla="*/ 16855 h 85725"/>
                <a:gd name="connsiteX2" fmla="*/ 4 w 85725"/>
                <a:gd name="connsiteY2" fmla="*/ 17626 h 85725"/>
                <a:gd name="connsiteX3" fmla="*/ 5 w 85725"/>
                <a:gd name="connsiteY3" fmla="*/ 68584 h 85725"/>
                <a:gd name="connsiteX4" fmla="*/ 16855 w 85725"/>
                <a:gd name="connsiteY4" fmla="*/ 86206 h 85725"/>
                <a:gd name="connsiteX5" fmla="*/ 17626 w 85725"/>
                <a:gd name="connsiteY5" fmla="*/ 86206 h 85725"/>
                <a:gd name="connsiteX6" fmla="*/ 68680 w 85725"/>
                <a:gd name="connsiteY6" fmla="*/ 86206 h 85725"/>
                <a:gd name="connsiteX7" fmla="*/ 86301 w 85725"/>
                <a:gd name="connsiteY7" fmla="*/ 69161 h 85725"/>
                <a:gd name="connsiteX8" fmla="*/ 86301 w 85725"/>
                <a:gd name="connsiteY8" fmla="*/ 68584 h 85725"/>
                <a:gd name="connsiteX9" fmla="*/ 86301 w 85725"/>
                <a:gd name="connsiteY9" fmla="*/ 17435 h 85725"/>
                <a:gd name="connsiteX10" fmla="*/ 69257 w 85725"/>
                <a:gd name="connsiteY10" fmla="*/ 1 h 85725"/>
                <a:gd name="connsiteX11" fmla="*/ 68680 w 85725"/>
                <a:gd name="connsiteY11" fmla="*/ 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17626" y="4"/>
                  </a:moveTo>
                  <a:cubicBezTo>
                    <a:pt x="8106" y="-208"/>
                    <a:pt x="217" y="7336"/>
                    <a:pt x="4" y="16855"/>
                  </a:cubicBezTo>
                  <a:cubicBezTo>
                    <a:pt x="-1" y="17112"/>
                    <a:pt x="-1" y="17369"/>
                    <a:pt x="4" y="17626"/>
                  </a:cubicBezTo>
                  <a:lnTo>
                    <a:pt x="5" y="68584"/>
                  </a:lnTo>
                  <a:cubicBezTo>
                    <a:pt x="-208" y="78103"/>
                    <a:pt x="7336" y="85993"/>
                    <a:pt x="16855" y="86206"/>
                  </a:cubicBezTo>
                  <a:cubicBezTo>
                    <a:pt x="17112" y="86211"/>
                    <a:pt x="17369" y="86211"/>
                    <a:pt x="17626" y="86206"/>
                  </a:cubicBezTo>
                  <a:lnTo>
                    <a:pt x="68680" y="86206"/>
                  </a:lnTo>
                  <a:cubicBezTo>
                    <a:pt x="78252" y="86365"/>
                    <a:pt x="86142" y="78734"/>
                    <a:pt x="86301" y="69161"/>
                  </a:cubicBezTo>
                  <a:cubicBezTo>
                    <a:pt x="86304" y="68969"/>
                    <a:pt x="86304" y="68777"/>
                    <a:pt x="86301" y="68584"/>
                  </a:cubicBezTo>
                  <a:lnTo>
                    <a:pt x="86301" y="17435"/>
                  </a:lnTo>
                  <a:cubicBezTo>
                    <a:pt x="86409" y="7914"/>
                    <a:pt x="78777" y="109"/>
                    <a:pt x="69257" y="1"/>
                  </a:cubicBezTo>
                  <a:cubicBezTo>
                    <a:pt x="69064" y="-1"/>
                    <a:pt x="68872" y="0"/>
                    <a:pt x="68680" y="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 50">
              <a:extLst>
                <a:ext uri="{FF2B5EF4-FFF2-40B4-BE49-F238E27FC236}">
                  <a16:creationId xmlns="" xmlns:a16="http://schemas.microsoft.com/office/drawing/2014/main" id="{31222076-7CBB-7A4F-9713-084DE27D8173}"/>
                </a:ext>
              </a:extLst>
            </p:cNvPr>
            <p:cNvSpPr/>
            <p:nvPr/>
          </p:nvSpPr>
          <p:spPr>
            <a:xfrm>
              <a:off x="9947370" y="2518697"/>
              <a:ext cx="114300" cy="114300"/>
            </a:xfrm>
            <a:custGeom>
              <a:avLst/>
              <a:gdLst>
                <a:gd name="connsiteX0" fmla="*/ 35338 w 114300"/>
                <a:gd name="connsiteY0" fmla="*/ 0 h 114300"/>
                <a:gd name="connsiteX1" fmla="*/ 0 w 114300"/>
                <a:gd name="connsiteY1" fmla="*/ 35433 h 114300"/>
                <a:gd name="connsiteX2" fmla="*/ 0 w 114300"/>
                <a:gd name="connsiteY2" fmla="*/ 86011 h 114300"/>
                <a:gd name="connsiteX3" fmla="*/ 35338 w 114300"/>
                <a:gd name="connsiteY3" fmla="*/ 121348 h 114300"/>
                <a:gd name="connsiteX4" fmla="*/ 85630 w 114300"/>
                <a:gd name="connsiteY4" fmla="*/ 121348 h 114300"/>
                <a:gd name="connsiteX5" fmla="*/ 121063 w 114300"/>
                <a:gd name="connsiteY5" fmla="*/ 86011 h 114300"/>
                <a:gd name="connsiteX6" fmla="*/ 121063 w 114300"/>
                <a:gd name="connsiteY6" fmla="*/ 35433 h 114300"/>
                <a:gd name="connsiteX7" fmla="*/ 85630 w 114300"/>
                <a:gd name="connsiteY7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14300">
                  <a:moveTo>
                    <a:pt x="35338" y="0"/>
                  </a:moveTo>
                  <a:cubicBezTo>
                    <a:pt x="35338" y="0"/>
                    <a:pt x="0" y="0"/>
                    <a:pt x="0" y="35433"/>
                  </a:cubicBezTo>
                  <a:lnTo>
                    <a:pt x="0" y="86011"/>
                  </a:lnTo>
                  <a:cubicBezTo>
                    <a:pt x="0" y="86011"/>
                    <a:pt x="0" y="121348"/>
                    <a:pt x="35338" y="121348"/>
                  </a:cubicBezTo>
                  <a:lnTo>
                    <a:pt x="85630" y="121348"/>
                  </a:lnTo>
                  <a:cubicBezTo>
                    <a:pt x="85630" y="121348"/>
                    <a:pt x="121063" y="121348"/>
                    <a:pt x="121063" y="86011"/>
                  </a:cubicBezTo>
                  <a:lnTo>
                    <a:pt x="121063" y="35433"/>
                  </a:lnTo>
                  <a:cubicBezTo>
                    <a:pt x="121063" y="35433"/>
                    <a:pt x="121063" y="0"/>
                    <a:pt x="8563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 51">
              <a:extLst>
                <a:ext uri="{FF2B5EF4-FFF2-40B4-BE49-F238E27FC236}">
                  <a16:creationId xmlns="" xmlns:a16="http://schemas.microsoft.com/office/drawing/2014/main" id="{C97A1818-1726-6247-8D5A-5ABBF3AB99F5}"/>
                </a:ext>
              </a:extLst>
            </p:cNvPr>
            <p:cNvSpPr/>
            <p:nvPr/>
          </p:nvSpPr>
          <p:spPr>
            <a:xfrm>
              <a:off x="9767348" y="2336007"/>
              <a:ext cx="171450" cy="171450"/>
            </a:xfrm>
            <a:custGeom>
              <a:avLst/>
              <a:gdLst>
                <a:gd name="connsiteX0" fmla="*/ 53150 w 171450"/>
                <a:gd name="connsiteY0" fmla="*/ 0 h 171450"/>
                <a:gd name="connsiteX1" fmla="*/ 0 w 171450"/>
                <a:gd name="connsiteY1" fmla="*/ 53054 h 171450"/>
                <a:gd name="connsiteX2" fmla="*/ 0 w 171450"/>
                <a:gd name="connsiteY2" fmla="*/ 127349 h 171450"/>
                <a:gd name="connsiteX3" fmla="*/ 53150 w 171450"/>
                <a:gd name="connsiteY3" fmla="*/ 180404 h 171450"/>
                <a:gd name="connsiteX4" fmla="*/ 126873 w 171450"/>
                <a:gd name="connsiteY4" fmla="*/ 180404 h 171450"/>
                <a:gd name="connsiteX5" fmla="*/ 179927 w 171450"/>
                <a:gd name="connsiteY5" fmla="*/ 127349 h 171450"/>
                <a:gd name="connsiteX6" fmla="*/ 179927 w 171450"/>
                <a:gd name="connsiteY6" fmla="*/ 53054 h 171450"/>
                <a:gd name="connsiteX7" fmla="*/ 126778 w 171450"/>
                <a:gd name="connsiteY7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71450">
                  <a:moveTo>
                    <a:pt x="53150" y="0"/>
                  </a:moveTo>
                  <a:cubicBezTo>
                    <a:pt x="53150" y="0"/>
                    <a:pt x="0" y="0"/>
                    <a:pt x="0" y="53054"/>
                  </a:cubicBezTo>
                  <a:lnTo>
                    <a:pt x="0" y="127349"/>
                  </a:lnTo>
                  <a:cubicBezTo>
                    <a:pt x="0" y="127349"/>
                    <a:pt x="0" y="180404"/>
                    <a:pt x="53150" y="180404"/>
                  </a:cubicBezTo>
                  <a:lnTo>
                    <a:pt x="126873" y="180404"/>
                  </a:lnTo>
                  <a:cubicBezTo>
                    <a:pt x="126873" y="180404"/>
                    <a:pt x="179927" y="179927"/>
                    <a:pt x="179927" y="127349"/>
                  </a:cubicBezTo>
                  <a:lnTo>
                    <a:pt x="179927" y="53054"/>
                  </a:lnTo>
                  <a:cubicBezTo>
                    <a:pt x="179927" y="53054"/>
                    <a:pt x="179927" y="0"/>
                    <a:pt x="126778" y="0"/>
                  </a:cubicBezTo>
                  <a:close/>
                </a:path>
              </a:pathLst>
            </a:custGeom>
            <a:solidFill>
              <a:srgbClr val="0195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83" name="Textplatzhalter 5">
            <a:extLst>
              <a:ext uri="{FF2B5EF4-FFF2-40B4-BE49-F238E27FC236}">
                <a16:creationId xmlns="" xmlns:a16="http://schemas.microsoft.com/office/drawing/2014/main" id="{354ABF9D-11DF-5D46-9D1B-C4A86A99B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050" y="287002"/>
            <a:ext cx="7200000" cy="180000"/>
          </a:xfrm>
        </p:spPr>
        <p:txBody>
          <a:bodyPr anchor="t" anchorCtr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14044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>
            <a:extLst>
              <a:ext uri="{FF2B5EF4-FFF2-40B4-BE49-F238E27FC236}">
                <a16:creationId xmlns="" xmlns:a16="http://schemas.microsoft.com/office/drawing/2014/main" id="{A5645065-1DEE-CA4B-95E6-309649696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050" y="6480000"/>
            <a:ext cx="4768849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="" xmlns:a16="http://schemas.microsoft.com/office/drawing/2014/main" id="{DE7B6F92-5F7F-C94B-ABE7-67D89CC5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1138" y="6480000"/>
            <a:ext cx="360000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B8F774-FEC3-B546-B4C2-A94AAAB8FF6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="" xmlns:a16="http://schemas.microsoft.com/office/drawing/2014/main" id="{DD2309E7-F757-A34F-8917-09793DC29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1" y="616838"/>
            <a:ext cx="9545216" cy="865887"/>
          </a:xfrm>
        </p:spPr>
        <p:txBody>
          <a:bodyPr anchor="t" anchorCtr="0"/>
          <a:lstStyle>
            <a:lvl1pPr>
              <a:lnSpc>
                <a:spcPct val="90000"/>
              </a:lnSpc>
              <a:defRPr sz="2600" b="1"/>
            </a:lvl1pPr>
          </a:lstStyle>
          <a:p>
            <a:r>
              <a:rPr lang="de-DE" dirty="0"/>
              <a:t>Headline über maximal zwei Zeilen in Arial Fett 26 </a:t>
            </a:r>
            <a:r>
              <a:rPr lang="de-DE" dirty="0" err="1"/>
              <a:t>pt</a:t>
            </a:r>
            <a:r>
              <a:rPr lang="de-DE" dirty="0"/>
              <a:t> </a:t>
            </a:r>
            <a:endParaRPr lang="en-US" dirty="0"/>
          </a:p>
        </p:txBody>
      </p:sp>
      <p:grpSp>
        <p:nvGrpSpPr>
          <p:cNvPr id="44" name="Gruppieren 43">
            <a:extLst>
              <a:ext uri="{FF2B5EF4-FFF2-40B4-BE49-F238E27FC236}">
                <a16:creationId xmlns="" xmlns:a16="http://schemas.microsoft.com/office/drawing/2014/main" id="{150F7C0A-EBCF-2649-ABC1-624B34CA71C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56857" y="306416"/>
            <a:ext cx="1442113" cy="756000"/>
            <a:chOff x="8394700" y="2336007"/>
            <a:chExt cx="1666970" cy="873877"/>
          </a:xfrm>
        </p:grpSpPr>
        <p:grpSp>
          <p:nvGrpSpPr>
            <p:cNvPr id="45" name="Gruppieren 44">
              <a:extLst>
                <a:ext uri="{FF2B5EF4-FFF2-40B4-BE49-F238E27FC236}">
                  <a16:creationId xmlns="" xmlns:a16="http://schemas.microsoft.com/office/drawing/2014/main" id="{CC5BF740-C8B4-2B45-99A5-914C3F6E0E56}"/>
                </a:ext>
              </a:extLst>
            </p:cNvPr>
            <p:cNvGrpSpPr/>
            <p:nvPr userDrawn="1"/>
          </p:nvGrpSpPr>
          <p:grpSpPr>
            <a:xfrm>
              <a:off x="8394700" y="3111986"/>
              <a:ext cx="1548575" cy="97898"/>
              <a:chOff x="8394700" y="3111986"/>
              <a:chExt cx="1548575" cy="97898"/>
            </a:xfrm>
          </p:grpSpPr>
          <p:sp>
            <p:nvSpPr>
              <p:cNvPr id="50" name="Freihandform 49">
                <a:extLst>
                  <a:ext uri="{FF2B5EF4-FFF2-40B4-BE49-F238E27FC236}">
                    <a16:creationId xmlns="" xmlns:a16="http://schemas.microsoft.com/office/drawing/2014/main" id="{30B58DF1-F40A-E34D-91B0-D0030110A7AB}"/>
                  </a:ext>
                </a:extLst>
              </p:cNvPr>
              <p:cNvSpPr/>
              <p:nvPr/>
            </p:nvSpPr>
            <p:spPr>
              <a:xfrm>
                <a:off x="8394700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0 h 76200"/>
                  <a:gd name="connsiteX1" fmla="*/ 0 w 47625"/>
                  <a:gd name="connsiteY1" fmla="*/ 76581 h 76200"/>
                  <a:gd name="connsiteX2" fmla="*/ 49054 w 47625"/>
                  <a:gd name="connsiteY2" fmla="*/ 76581 h 76200"/>
                  <a:gd name="connsiteX3" fmla="*/ 49054 w 47625"/>
                  <a:gd name="connsiteY3" fmla="*/ 66199 h 76200"/>
                  <a:gd name="connsiteX4" fmla="*/ 11621 w 47625"/>
                  <a:gd name="connsiteY4" fmla="*/ 66199 h 76200"/>
                  <a:gd name="connsiteX5" fmla="*/ 11621 w 47625"/>
                  <a:gd name="connsiteY5" fmla="*/ 43148 h 76200"/>
                  <a:gd name="connsiteX6" fmla="*/ 43529 w 47625"/>
                  <a:gd name="connsiteY6" fmla="*/ 43148 h 76200"/>
                  <a:gd name="connsiteX7" fmla="*/ 43529 w 47625"/>
                  <a:gd name="connsiteY7" fmla="*/ 32766 h 76200"/>
                  <a:gd name="connsiteX8" fmla="*/ 11621 w 47625"/>
                  <a:gd name="connsiteY8" fmla="*/ 32766 h 76200"/>
                  <a:gd name="connsiteX9" fmla="*/ 11621 w 47625"/>
                  <a:gd name="connsiteY9" fmla="*/ 10382 h 76200"/>
                  <a:gd name="connsiteX10" fmla="*/ 49054 w 47625"/>
                  <a:gd name="connsiteY10" fmla="*/ 10382 h 76200"/>
                  <a:gd name="connsiteX11" fmla="*/ 49054 w 47625"/>
                  <a:gd name="connsiteY11" fmla="*/ 0 h 76200"/>
                  <a:gd name="connsiteX12" fmla="*/ 0 w 47625"/>
                  <a:gd name="connsiteY12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0"/>
                    </a:moveTo>
                    <a:lnTo>
                      <a:pt x="0" y="76581"/>
                    </a:lnTo>
                    <a:lnTo>
                      <a:pt x="49054" y="76581"/>
                    </a:lnTo>
                    <a:lnTo>
                      <a:pt x="49054" y="66199"/>
                    </a:lnTo>
                    <a:lnTo>
                      <a:pt x="11621" y="66199"/>
                    </a:lnTo>
                    <a:lnTo>
                      <a:pt x="11621" y="43148"/>
                    </a:lnTo>
                    <a:lnTo>
                      <a:pt x="43529" y="43148"/>
                    </a:lnTo>
                    <a:lnTo>
                      <a:pt x="43529" y="32766"/>
                    </a:lnTo>
                    <a:lnTo>
                      <a:pt x="11621" y="32766"/>
                    </a:lnTo>
                    <a:lnTo>
                      <a:pt x="11621" y="10382"/>
                    </a:lnTo>
                    <a:lnTo>
                      <a:pt x="49054" y="10382"/>
                    </a:lnTo>
                    <a:lnTo>
                      <a:pt x="490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" name="Freihandform 50">
                <a:extLst>
                  <a:ext uri="{FF2B5EF4-FFF2-40B4-BE49-F238E27FC236}">
                    <a16:creationId xmlns="" xmlns:a16="http://schemas.microsoft.com/office/drawing/2014/main" id="{9024E09A-C39C-774C-AC0E-A49E73398430}"/>
                  </a:ext>
                </a:extLst>
              </p:cNvPr>
              <p:cNvSpPr/>
              <p:nvPr/>
            </p:nvSpPr>
            <p:spPr>
              <a:xfrm>
                <a:off x="8458041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2 w 38100"/>
                  <a:gd name="connsiteY2" fmla="*/ 9924 h 47625"/>
                  <a:gd name="connsiteX3" fmla="*/ 22384 w 38100"/>
                  <a:gd name="connsiteY3" fmla="*/ 9820 h 47625"/>
                  <a:gd name="connsiteX4" fmla="*/ 10990 w 38100"/>
                  <a:gd name="connsiteY4" fmla="*/ 20116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196 w 38100"/>
                  <a:gd name="connsiteY13" fmla="*/ 20298 h 47625"/>
                  <a:gd name="connsiteX14" fmla="*/ 44196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88" y="16140"/>
                      <a:pt x="30090" y="10770"/>
                      <a:pt x="24312" y="9924"/>
                    </a:cubicBezTo>
                    <a:cubicBezTo>
                      <a:pt x="23674" y="9831"/>
                      <a:pt x="23028" y="9796"/>
                      <a:pt x="22384" y="9820"/>
                    </a:cubicBezTo>
                    <a:cubicBezTo>
                      <a:pt x="16394" y="9517"/>
                      <a:pt x="11293" y="14127"/>
                      <a:pt x="10990" y="20116"/>
                    </a:cubicBezTo>
                    <a:cubicBezTo>
                      <a:pt x="10960" y="20717"/>
                      <a:pt x="10980" y="21319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10" y="2060"/>
                      <a:pt x="19825" y="-163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667" y="9074"/>
                      <a:pt x="44640" y="14648"/>
                      <a:pt x="44196" y="20298"/>
                    </a:cubicBezTo>
                    <a:lnTo>
                      <a:pt x="44196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" name="Freihandform 51">
                <a:extLst>
                  <a:ext uri="{FF2B5EF4-FFF2-40B4-BE49-F238E27FC236}">
                    <a16:creationId xmlns="" xmlns:a16="http://schemas.microsoft.com/office/drawing/2014/main" id="{084ABD23-8C27-D94C-8867-F593EFBA1AB4}"/>
                  </a:ext>
                </a:extLst>
              </p:cNvPr>
              <p:cNvSpPr/>
              <p:nvPr/>
            </p:nvSpPr>
            <p:spPr>
              <a:xfrm>
                <a:off x="851557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287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9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55" y="8961"/>
                      <a:pt x="14138" y="11688"/>
                      <a:pt x="12287" y="16002"/>
                    </a:cubicBezTo>
                    <a:cubicBezTo>
                      <a:pt x="11231" y="18331"/>
                      <a:pt x="10741" y="20877"/>
                      <a:pt x="10858" y="23431"/>
                    </a:cubicBezTo>
                    <a:lnTo>
                      <a:pt x="35433" y="23431"/>
                    </a:lnTo>
                    <a:cubicBezTo>
                      <a:pt x="35473" y="20873"/>
                      <a:pt x="34953" y="18338"/>
                      <a:pt x="33909" y="16002"/>
                    </a:cubicBezTo>
                    <a:moveTo>
                      <a:pt x="10859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826" y="53156"/>
                      <a:pt x="32321" y="56312"/>
                      <a:pt x="24575" y="55912"/>
                    </a:cubicBezTo>
                    <a:cubicBezTo>
                      <a:pt x="10859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" name="Freihandform 52">
                <a:extLst>
                  <a:ext uri="{FF2B5EF4-FFF2-40B4-BE49-F238E27FC236}">
                    <a16:creationId xmlns="" xmlns:a16="http://schemas.microsoft.com/office/drawing/2014/main" id="{40C78C92-9646-0B41-94F5-F004EDAF5CBF}"/>
                  </a:ext>
                </a:extLst>
              </p:cNvPr>
              <p:cNvSpPr/>
              <p:nvPr/>
            </p:nvSpPr>
            <p:spPr>
              <a:xfrm>
                <a:off x="8576342" y="3133985"/>
                <a:ext cx="38100" cy="47625"/>
              </a:xfrm>
              <a:custGeom>
                <a:avLst/>
                <a:gdLst>
                  <a:gd name="connsiteX0" fmla="*/ 30004 w 38100"/>
                  <a:gd name="connsiteY0" fmla="*/ 13456 h 47625"/>
                  <a:gd name="connsiteX1" fmla="*/ 21812 w 38100"/>
                  <a:gd name="connsiteY1" fmla="*/ 9837 h 47625"/>
                  <a:gd name="connsiteX2" fmla="*/ 10907 w 38100"/>
                  <a:gd name="connsiteY2" fmla="*/ 21215 h 47625"/>
                  <a:gd name="connsiteX3" fmla="*/ 10954 w 38100"/>
                  <a:gd name="connsiteY3" fmla="*/ 22029 h 47625"/>
                  <a:gd name="connsiteX4" fmla="*/ 10954 w 38100"/>
                  <a:gd name="connsiteY4" fmla="*/ 55176 h 47625"/>
                  <a:gd name="connsiteX5" fmla="*/ 0 w 38100"/>
                  <a:gd name="connsiteY5" fmla="*/ 55176 h 47625"/>
                  <a:gd name="connsiteX6" fmla="*/ 0 w 38100"/>
                  <a:gd name="connsiteY6" fmla="*/ 598 h 47625"/>
                  <a:gd name="connsiteX7" fmla="*/ 10763 w 38100"/>
                  <a:gd name="connsiteY7" fmla="*/ 598 h 47625"/>
                  <a:gd name="connsiteX8" fmla="*/ 10763 w 38100"/>
                  <a:gd name="connsiteY8" fmla="*/ 6598 h 47625"/>
                  <a:gd name="connsiteX9" fmla="*/ 25337 w 38100"/>
                  <a:gd name="connsiteY9" fmla="*/ 26 h 47625"/>
                  <a:gd name="connsiteX10" fmla="*/ 38291 w 38100"/>
                  <a:gd name="connsiteY10" fmla="*/ 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04" y="13456"/>
                    </a:moveTo>
                    <a:cubicBezTo>
                      <a:pt x="27987" y="11039"/>
                      <a:pt x="24958" y="9700"/>
                      <a:pt x="21812" y="9837"/>
                    </a:cubicBezTo>
                    <a:cubicBezTo>
                      <a:pt x="15659" y="9967"/>
                      <a:pt x="10776" y="15061"/>
                      <a:pt x="10907" y="21215"/>
                    </a:cubicBezTo>
                    <a:cubicBezTo>
                      <a:pt x="10912" y="21487"/>
                      <a:pt x="10928" y="21758"/>
                      <a:pt x="10954" y="22029"/>
                    </a:cubicBezTo>
                    <a:lnTo>
                      <a:pt x="10954" y="55176"/>
                    </a:lnTo>
                    <a:lnTo>
                      <a:pt x="0" y="55176"/>
                    </a:lnTo>
                    <a:lnTo>
                      <a:pt x="0" y="598"/>
                    </a:lnTo>
                    <a:lnTo>
                      <a:pt x="10763" y="598"/>
                    </a:lnTo>
                    <a:lnTo>
                      <a:pt x="10763" y="6598"/>
                    </a:lnTo>
                    <a:cubicBezTo>
                      <a:pt x="14329" y="2252"/>
                      <a:pt x="19719" y="-179"/>
                      <a:pt x="25337" y="26"/>
                    </a:cubicBezTo>
                    <a:cubicBezTo>
                      <a:pt x="30201" y="-247"/>
                      <a:pt x="34938" y="1634"/>
                      <a:pt x="38291" y="517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" name="Freihandform 53">
                <a:extLst>
                  <a:ext uri="{FF2B5EF4-FFF2-40B4-BE49-F238E27FC236}">
                    <a16:creationId xmlns="" xmlns:a16="http://schemas.microsoft.com/office/drawing/2014/main" id="{C6F38D9C-6D0A-6744-9123-1265D7F5844F}"/>
                  </a:ext>
                </a:extLst>
              </p:cNvPr>
              <p:cNvSpPr/>
              <p:nvPr/>
            </p:nvSpPr>
            <p:spPr>
              <a:xfrm>
                <a:off x="8620345" y="3133684"/>
                <a:ext cx="38100" cy="76200"/>
              </a:xfrm>
              <a:custGeom>
                <a:avLst/>
                <a:gdLst>
                  <a:gd name="connsiteX0" fmla="*/ 22005 w 38100"/>
                  <a:gd name="connsiteY0" fmla="*/ 10139 h 76200"/>
                  <a:gd name="connsiteX1" fmla="*/ 10765 w 38100"/>
                  <a:gd name="connsiteY1" fmla="*/ 27189 h 76200"/>
                  <a:gd name="connsiteX2" fmla="*/ 22005 w 38100"/>
                  <a:gd name="connsiteY2" fmla="*/ 44048 h 76200"/>
                  <a:gd name="connsiteX3" fmla="*/ 33054 w 38100"/>
                  <a:gd name="connsiteY3" fmla="*/ 26903 h 76200"/>
                  <a:gd name="connsiteX4" fmla="*/ 22005 w 38100"/>
                  <a:gd name="connsiteY4" fmla="*/ 9853 h 76200"/>
                  <a:gd name="connsiteX5" fmla="*/ 20671 w 38100"/>
                  <a:gd name="connsiteY5" fmla="*/ 77957 h 76200"/>
                  <a:gd name="connsiteX6" fmla="*/ 1621 w 38100"/>
                  <a:gd name="connsiteY6" fmla="*/ 70718 h 76200"/>
                  <a:gd name="connsiteX7" fmla="*/ 8575 w 38100"/>
                  <a:gd name="connsiteY7" fmla="*/ 63764 h 76200"/>
                  <a:gd name="connsiteX8" fmla="*/ 20386 w 38100"/>
                  <a:gd name="connsiteY8" fmla="*/ 68622 h 76200"/>
                  <a:gd name="connsiteX9" fmla="*/ 33335 w 38100"/>
                  <a:gd name="connsiteY9" fmla="*/ 57035 h 76200"/>
                  <a:gd name="connsiteX10" fmla="*/ 33244 w 38100"/>
                  <a:gd name="connsiteY10" fmla="*/ 54716 h 76200"/>
                  <a:gd name="connsiteX11" fmla="*/ 33244 w 38100"/>
                  <a:gd name="connsiteY11" fmla="*/ 47667 h 76200"/>
                  <a:gd name="connsiteX12" fmla="*/ 19147 w 38100"/>
                  <a:gd name="connsiteY12" fmla="*/ 53954 h 76200"/>
                  <a:gd name="connsiteX13" fmla="*/ 6098 w 38100"/>
                  <a:gd name="connsiteY13" fmla="*/ 49096 h 76200"/>
                  <a:gd name="connsiteX14" fmla="*/ 6098 w 38100"/>
                  <a:gd name="connsiteY14" fmla="*/ 4709 h 76200"/>
                  <a:gd name="connsiteX15" fmla="*/ 19243 w 38100"/>
                  <a:gd name="connsiteY15" fmla="*/ 42 h 76200"/>
                  <a:gd name="connsiteX16" fmla="*/ 33625 w 38100"/>
                  <a:gd name="connsiteY16" fmla="*/ 6424 h 76200"/>
                  <a:gd name="connsiteX17" fmla="*/ 33625 w 38100"/>
                  <a:gd name="connsiteY17" fmla="*/ 614 h 76200"/>
                  <a:gd name="connsiteX18" fmla="*/ 44198 w 38100"/>
                  <a:gd name="connsiteY18" fmla="*/ 614 h 76200"/>
                  <a:gd name="connsiteX19" fmla="*/ 44198 w 38100"/>
                  <a:gd name="connsiteY19" fmla="*/ 54906 h 76200"/>
                  <a:gd name="connsiteX20" fmla="*/ 23515 w 38100"/>
                  <a:gd name="connsiteY20" fmla="*/ 77973 h 76200"/>
                  <a:gd name="connsiteX21" fmla="*/ 20862 w 38100"/>
                  <a:gd name="connsiteY21" fmla="*/ 7795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100" h="76200">
                    <a:moveTo>
                      <a:pt x="22005" y="10139"/>
                    </a:moveTo>
                    <a:cubicBezTo>
                      <a:pt x="12480" y="10139"/>
                      <a:pt x="10765" y="18616"/>
                      <a:pt x="10765" y="27189"/>
                    </a:cubicBezTo>
                    <a:cubicBezTo>
                      <a:pt x="10765" y="35761"/>
                      <a:pt x="12480" y="44048"/>
                      <a:pt x="22005" y="44048"/>
                    </a:cubicBezTo>
                    <a:cubicBezTo>
                      <a:pt x="31530" y="44048"/>
                      <a:pt x="33054" y="35570"/>
                      <a:pt x="33054" y="26903"/>
                    </a:cubicBezTo>
                    <a:cubicBezTo>
                      <a:pt x="33054" y="18235"/>
                      <a:pt x="31911" y="9853"/>
                      <a:pt x="22005" y="9853"/>
                    </a:cubicBezTo>
                    <a:moveTo>
                      <a:pt x="20671" y="77957"/>
                    </a:moveTo>
                    <a:cubicBezTo>
                      <a:pt x="13581" y="78365"/>
                      <a:pt x="6652" y="75732"/>
                      <a:pt x="1621" y="70718"/>
                    </a:cubicBezTo>
                    <a:lnTo>
                      <a:pt x="8575" y="63764"/>
                    </a:lnTo>
                    <a:cubicBezTo>
                      <a:pt x="11618" y="67024"/>
                      <a:pt x="15930" y="68797"/>
                      <a:pt x="20386" y="68622"/>
                    </a:cubicBezTo>
                    <a:cubicBezTo>
                      <a:pt x="27161" y="68998"/>
                      <a:pt x="32959" y="63811"/>
                      <a:pt x="33335" y="57035"/>
                    </a:cubicBezTo>
                    <a:cubicBezTo>
                      <a:pt x="33378" y="56261"/>
                      <a:pt x="33348" y="55484"/>
                      <a:pt x="33244" y="54716"/>
                    </a:cubicBezTo>
                    <a:lnTo>
                      <a:pt x="33244" y="47667"/>
                    </a:lnTo>
                    <a:cubicBezTo>
                      <a:pt x="29847" y="51930"/>
                      <a:pt x="24589" y="54275"/>
                      <a:pt x="19147" y="53954"/>
                    </a:cubicBezTo>
                    <a:cubicBezTo>
                      <a:pt x="14326" y="54129"/>
                      <a:pt x="9632" y="52382"/>
                      <a:pt x="6098" y="49096"/>
                    </a:cubicBezTo>
                    <a:cubicBezTo>
                      <a:pt x="-2033" y="35418"/>
                      <a:pt x="-2033" y="18388"/>
                      <a:pt x="6098" y="4709"/>
                    </a:cubicBezTo>
                    <a:cubicBezTo>
                      <a:pt x="9732" y="1548"/>
                      <a:pt x="14429" y="-120"/>
                      <a:pt x="19243" y="42"/>
                    </a:cubicBezTo>
                    <a:cubicBezTo>
                      <a:pt x="24799" y="-352"/>
                      <a:pt x="30189" y="2039"/>
                      <a:pt x="33625" y="6424"/>
                    </a:cubicBezTo>
                    <a:lnTo>
                      <a:pt x="33625" y="614"/>
                    </a:lnTo>
                    <a:lnTo>
                      <a:pt x="44198" y="614"/>
                    </a:lnTo>
                    <a:lnTo>
                      <a:pt x="44198" y="54906"/>
                    </a:lnTo>
                    <a:cubicBezTo>
                      <a:pt x="44856" y="66987"/>
                      <a:pt x="35596" y="77315"/>
                      <a:pt x="23515" y="77973"/>
                    </a:cubicBezTo>
                    <a:cubicBezTo>
                      <a:pt x="22631" y="78021"/>
                      <a:pt x="21745" y="78016"/>
                      <a:pt x="20862" y="7795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" name="Freihandform 54">
                <a:extLst>
                  <a:ext uri="{FF2B5EF4-FFF2-40B4-BE49-F238E27FC236}">
                    <a16:creationId xmlns="" xmlns:a16="http://schemas.microsoft.com/office/drawing/2014/main" id="{1A8DCD71-3FA3-944E-A17B-69C52F9D2280}"/>
                  </a:ext>
                </a:extLst>
              </p:cNvPr>
              <p:cNvSpPr/>
              <p:nvPr/>
            </p:nvSpPr>
            <p:spPr>
              <a:xfrm>
                <a:off x="8676450" y="3134964"/>
                <a:ext cx="47625" cy="66675"/>
              </a:xfrm>
              <a:custGeom>
                <a:avLst/>
                <a:gdLst>
                  <a:gd name="connsiteX0" fmla="*/ 24955 w 47625"/>
                  <a:gd name="connsiteY0" fmla="*/ 65151 h 66675"/>
                  <a:gd name="connsiteX1" fmla="*/ 20955 w 47625"/>
                  <a:gd name="connsiteY1" fmla="*/ 71914 h 66675"/>
                  <a:gd name="connsiteX2" fmla="*/ 9811 w 47625"/>
                  <a:gd name="connsiteY2" fmla="*/ 75914 h 66675"/>
                  <a:gd name="connsiteX3" fmla="*/ 5429 w 47625"/>
                  <a:gd name="connsiteY3" fmla="*/ 75914 h 66675"/>
                  <a:gd name="connsiteX4" fmla="*/ 5429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149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955" y="65151"/>
                    </a:moveTo>
                    <a:cubicBezTo>
                      <a:pt x="24145" y="67676"/>
                      <a:pt x="22778" y="69987"/>
                      <a:pt x="20955" y="71914"/>
                    </a:cubicBezTo>
                    <a:cubicBezTo>
                      <a:pt x="17931" y="74695"/>
                      <a:pt x="13913" y="76137"/>
                      <a:pt x="9811" y="75914"/>
                    </a:cubicBezTo>
                    <a:lnTo>
                      <a:pt x="5429" y="75914"/>
                    </a:lnTo>
                    <a:lnTo>
                      <a:pt x="5429" y="66389"/>
                    </a:lnTo>
                    <a:lnTo>
                      <a:pt x="8192" y="66389"/>
                    </a:lnTo>
                    <a:cubicBezTo>
                      <a:pt x="12859" y="66389"/>
                      <a:pt x="14478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14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" name="Freihandform 55">
                <a:extLst>
                  <a:ext uri="{FF2B5EF4-FFF2-40B4-BE49-F238E27FC236}">
                    <a16:creationId xmlns="" xmlns:a16="http://schemas.microsoft.com/office/drawing/2014/main" id="{F9811546-912B-144A-87B3-651733D027FD}"/>
                  </a:ext>
                </a:extLst>
              </p:cNvPr>
              <p:cNvSpPr/>
              <p:nvPr/>
            </p:nvSpPr>
            <p:spPr>
              <a:xfrm>
                <a:off x="8730075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" name="Freihandform 56">
                <a:extLst>
                  <a:ext uri="{FF2B5EF4-FFF2-40B4-BE49-F238E27FC236}">
                    <a16:creationId xmlns="" xmlns:a16="http://schemas.microsoft.com/office/drawing/2014/main" id="{7D228B9E-F609-F34A-A19B-0648F566E3F4}"/>
                  </a:ext>
                </a:extLst>
              </p:cNvPr>
              <p:cNvSpPr/>
              <p:nvPr/>
            </p:nvSpPr>
            <p:spPr>
              <a:xfrm>
                <a:off x="8787416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" name="Freihandform 57">
                <a:extLst>
                  <a:ext uri="{FF2B5EF4-FFF2-40B4-BE49-F238E27FC236}">
                    <a16:creationId xmlns="" xmlns:a16="http://schemas.microsoft.com/office/drawing/2014/main" id="{ADF29FFF-672C-724D-85D7-557BBD79BBA7}"/>
                  </a:ext>
                </a:extLst>
              </p:cNvPr>
              <p:cNvSpPr/>
              <p:nvPr/>
            </p:nvSpPr>
            <p:spPr>
              <a:xfrm>
                <a:off x="8846661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191 w 19050"/>
                  <a:gd name="connsiteY2" fmla="*/ 77175 h 76200"/>
                  <a:gd name="connsiteX3" fmla="*/ 6191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191 w 19050"/>
                  <a:gd name="connsiteY6" fmla="*/ 23549 h 76200"/>
                  <a:gd name="connsiteX7" fmla="*/ 6191 w 19050"/>
                  <a:gd name="connsiteY7" fmla="*/ 15167 h 76200"/>
                  <a:gd name="connsiteX8" fmla="*/ 19375 w 19050"/>
                  <a:gd name="connsiteY8" fmla="*/ 34 h 76200"/>
                  <a:gd name="connsiteX9" fmla="*/ 21146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191" y="77175"/>
                    </a:lnTo>
                    <a:lnTo>
                      <a:pt x="6191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191" y="23549"/>
                    </a:lnTo>
                    <a:lnTo>
                      <a:pt x="6191" y="15167"/>
                    </a:lnTo>
                    <a:cubicBezTo>
                      <a:pt x="5653" y="7347"/>
                      <a:pt x="11556" y="572"/>
                      <a:pt x="19375" y="34"/>
                    </a:cubicBezTo>
                    <a:cubicBezTo>
                      <a:pt x="19964" y="-7"/>
                      <a:pt x="20556" y="-11"/>
                      <a:pt x="21146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" name="Freihandform 58">
                <a:extLst>
                  <a:ext uri="{FF2B5EF4-FFF2-40B4-BE49-F238E27FC236}">
                    <a16:creationId xmlns="" xmlns:a16="http://schemas.microsoft.com/office/drawing/2014/main" id="{6C1AFF95-2864-E44C-A9AC-14138079EEBA}"/>
                  </a:ext>
                </a:extLst>
              </p:cNvPr>
              <p:cNvSpPr/>
              <p:nvPr/>
            </p:nvSpPr>
            <p:spPr>
              <a:xfrm>
                <a:off x="8883047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287 w 19050"/>
                  <a:gd name="connsiteY2" fmla="*/ 77175 h 76200"/>
                  <a:gd name="connsiteX3" fmla="*/ 6287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287 w 19050"/>
                  <a:gd name="connsiteY6" fmla="*/ 23549 h 76200"/>
                  <a:gd name="connsiteX7" fmla="*/ 6287 w 19050"/>
                  <a:gd name="connsiteY7" fmla="*/ 15167 h 76200"/>
                  <a:gd name="connsiteX8" fmla="*/ 19470 w 19050"/>
                  <a:gd name="connsiteY8" fmla="*/ 34 h 76200"/>
                  <a:gd name="connsiteX9" fmla="*/ 21241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287" y="77175"/>
                    </a:lnTo>
                    <a:lnTo>
                      <a:pt x="6287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287" y="23549"/>
                    </a:lnTo>
                    <a:lnTo>
                      <a:pt x="6287" y="15167"/>
                    </a:lnTo>
                    <a:cubicBezTo>
                      <a:pt x="5748" y="7347"/>
                      <a:pt x="11651" y="572"/>
                      <a:pt x="19470" y="34"/>
                    </a:cubicBezTo>
                    <a:cubicBezTo>
                      <a:pt x="20060" y="-7"/>
                      <a:pt x="20651" y="-11"/>
                      <a:pt x="21241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" name="Freihandform 59">
                <a:extLst>
                  <a:ext uri="{FF2B5EF4-FFF2-40B4-BE49-F238E27FC236}">
                    <a16:creationId xmlns="" xmlns:a16="http://schemas.microsoft.com/office/drawing/2014/main" id="{5EF7C57D-12B0-3441-8101-61F5FA6E0D93}"/>
                  </a:ext>
                </a:extLst>
              </p:cNvPr>
              <p:cNvSpPr/>
              <p:nvPr/>
            </p:nvSpPr>
            <p:spPr>
              <a:xfrm>
                <a:off x="8923623" y="3112199"/>
                <a:ext cx="9525" cy="76200"/>
              </a:xfrm>
              <a:custGeom>
                <a:avLst/>
                <a:gdLst>
                  <a:gd name="connsiteX0" fmla="*/ 381 w 9525"/>
                  <a:gd name="connsiteY0" fmla="*/ 22384 h 76200"/>
                  <a:gd name="connsiteX1" fmla="*/ 11335 w 9525"/>
                  <a:gd name="connsiteY1" fmla="*/ 22384 h 76200"/>
                  <a:gd name="connsiteX2" fmla="*/ 11335 w 9525"/>
                  <a:gd name="connsiteY2" fmla="*/ 76962 h 76200"/>
                  <a:gd name="connsiteX3" fmla="*/ 381 w 9525"/>
                  <a:gd name="connsiteY3" fmla="*/ 76962 h 76200"/>
                  <a:gd name="connsiteX4" fmla="*/ 381 w 9525"/>
                  <a:gd name="connsiteY4" fmla="*/ 0 h 76200"/>
                  <a:gd name="connsiteX5" fmla="*/ 12097 w 9525"/>
                  <a:gd name="connsiteY5" fmla="*/ 0 h 76200"/>
                  <a:gd name="connsiteX6" fmla="*/ 12097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381" y="22384"/>
                    </a:moveTo>
                    <a:lnTo>
                      <a:pt x="11335" y="22384"/>
                    </a:lnTo>
                    <a:lnTo>
                      <a:pt x="11335" y="76962"/>
                    </a:lnTo>
                    <a:lnTo>
                      <a:pt x="381" y="76962"/>
                    </a:lnTo>
                    <a:close/>
                    <a:moveTo>
                      <a:pt x="381" y="0"/>
                    </a:moveTo>
                    <a:lnTo>
                      <a:pt x="12097" y="0"/>
                    </a:lnTo>
                    <a:lnTo>
                      <a:pt x="12097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" name="Freihandform 60">
                <a:extLst>
                  <a:ext uri="{FF2B5EF4-FFF2-40B4-BE49-F238E27FC236}">
                    <a16:creationId xmlns="" xmlns:a16="http://schemas.microsoft.com/office/drawing/2014/main" id="{9AD53274-100E-5940-86FC-442A5702B64A}"/>
                  </a:ext>
                </a:extLst>
              </p:cNvPr>
              <p:cNvSpPr/>
              <p:nvPr/>
            </p:nvSpPr>
            <p:spPr>
              <a:xfrm>
                <a:off x="8941117" y="3133979"/>
                <a:ext cx="38100" cy="47625"/>
              </a:xfrm>
              <a:custGeom>
                <a:avLst/>
                <a:gdLst>
                  <a:gd name="connsiteX0" fmla="*/ 24384 w 38100"/>
                  <a:gd name="connsiteY0" fmla="*/ 55941 h 47625"/>
                  <a:gd name="connsiteX1" fmla="*/ 0 w 38100"/>
                  <a:gd name="connsiteY1" fmla="*/ 27938 h 47625"/>
                  <a:gd name="connsiteX2" fmla="*/ 24384 w 38100"/>
                  <a:gd name="connsiteY2" fmla="*/ 30 h 47625"/>
                  <a:gd name="connsiteX3" fmla="*/ 42386 w 38100"/>
                  <a:gd name="connsiteY3" fmla="*/ 7650 h 47625"/>
                  <a:gd name="connsiteX4" fmla="*/ 34766 w 38100"/>
                  <a:gd name="connsiteY4" fmla="*/ 14984 h 47625"/>
                  <a:gd name="connsiteX5" fmla="*/ 16451 w 38100"/>
                  <a:gd name="connsiteY5" fmla="*/ 12726 h 47625"/>
                  <a:gd name="connsiteX6" fmla="*/ 14192 w 38100"/>
                  <a:gd name="connsiteY6" fmla="*/ 14984 h 47625"/>
                  <a:gd name="connsiteX7" fmla="*/ 11049 w 38100"/>
                  <a:gd name="connsiteY7" fmla="*/ 28224 h 47625"/>
                  <a:gd name="connsiteX8" fmla="*/ 14192 w 38100"/>
                  <a:gd name="connsiteY8" fmla="*/ 41559 h 47625"/>
                  <a:gd name="connsiteX9" fmla="*/ 24384 w 38100"/>
                  <a:gd name="connsiteY9" fmla="*/ 46321 h 47625"/>
                  <a:gd name="connsiteX10" fmla="*/ 34766 w 38100"/>
                  <a:gd name="connsiteY10" fmla="*/ 41178 h 47625"/>
                  <a:gd name="connsiteX11" fmla="*/ 42386 w 38100"/>
                  <a:gd name="connsiteY11" fmla="*/ 48417 h 47625"/>
                  <a:gd name="connsiteX12" fmla="*/ 24384 w 38100"/>
                  <a:gd name="connsiteY12" fmla="*/ 5622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384" y="55941"/>
                    </a:moveTo>
                    <a:cubicBezTo>
                      <a:pt x="12097" y="55941"/>
                      <a:pt x="0" y="48321"/>
                      <a:pt x="0" y="27938"/>
                    </a:cubicBezTo>
                    <a:cubicBezTo>
                      <a:pt x="0" y="7554"/>
                      <a:pt x="12097" y="30"/>
                      <a:pt x="24384" y="30"/>
                    </a:cubicBezTo>
                    <a:cubicBezTo>
                      <a:pt x="31235" y="-323"/>
                      <a:pt x="37870" y="2485"/>
                      <a:pt x="42386" y="7650"/>
                    </a:cubicBezTo>
                    <a:lnTo>
                      <a:pt x="34766" y="14984"/>
                    </a:lnTo>
                    <a:cubicBezTo>
                      <a:pt x="30332" y="9303"/>
                      <a:pt x="22132" y="8292"/>
                      <a:pt x="16451" y="12726"/>
                    </a:cubicBezTo>
                    <a:cubicBezTo>
                      <a:pt x="15608" y="13383"/>
                      <a:pt x="14850" y="14142"/>
                      <a:pt x="14192" y="14984"/>
                    </a:cubicBezTo>
                    <a:cubicBezTo>
                      <a:pt x="11673" y="18913"/>
                      <a:pt x="10565" y="23582"/>
                      <a:pt x="11049" y="28224"/>
                    </a:cubicBezTo>
                    <a:cubicBezTo>
                      <a:pt x="10595" y="32894"/>
                      <a:pt x="11700" y="37583"/>
                      <a:pt x="14192" y="41559"/>
                    </a:cubicBezTo>
                    <a:cubicBezTo>
                      <a:pt x="16650" y="44662"/>
                      <a:pt x="20426" y="46427"/>
                      <a:pt x="24384" y="46321"/>
                    </a:cubicBezTo>
                    <a:cubicBezTo>
                      <a:pt x="28479" y="46415"/>
                      <a:pt x="32360" y="44492"/>
                      <a:pt x="34766" y="41178"/>
                    </a:cubicBezTo>
                    <a:lnTo>
                      <a:pt x="42386" y="48417"/>
                    </a:lnTo>
                    <a:cubicBezTo>
                      <a:pt x="37890" y="53629"/>
                      <a:pt x="31262" y="56504"/>
                      <a:pt x="24384" y="5622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" name="Freihandform 61">
                <a:extLst>
                  <a:ext uri="{FF2B5EF4-FFF2-40B4-BE49-F238E27FC236}">
                    <a16:creationId xmlns="" xmlns:a16="http://schemas.microsoft.com/office/drawing/2014/main" id="{E5FB1DC2-8533-CB47-941F-6DA091129DD3}"/>
                  </a:ext>
                </a:extLst>
              </p:cNvPr>
              <p:cNvSpPr/>
              <p:nvPr/>
            </p:nvSpPr>
            <p:spPr>
              <a:xfrm>
                <a:off x="9004300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0954 w 9525"/>
                  <a:gd name="connsiteY1" fmla="*/ 22384 h 76200"/>
                  <a:gd name="connsiteX2" fmla="*/ 10954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0954" y="22384"/>
                    </a:lnTo>
                    <a:lnTo>
                      <a:pt x="10954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" name="Freihandform 62">
                <a:extLst>
                  <a:ext uri="{FF2B5EF4-FFF2-40B4-BE49-F238E27FC236}">
                    <a16:creationId xmlns="" xmlns:a16="http://schemas.microsoft.com/office/drawing/2014/main" id="{5CF8FD96-75F9-FC46-996A-03CD47CFF444}"/>
                  </a:ext>
                </a:extLst>
              </p:cNvPr>
              <p:cNvSpPr/>
              <p:nvPr/>
            </p:nvSpPr>
            <p:spPr>
              <a:xfrm>
                <a:off x="902992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192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479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36" y="8975"/>
                      <a:pt x="14098" y="11691"/>
                      <a:pt x="12192" y="16002"/>
                    </a:cubicBezTo>
                    <a:cubicBezTo>
                      <a:pt x="11213" y="18352"/>
                      <a:pt x="10758" y="20887"/>
                      <a:pt x="10858" y="23431"/>
                    </a:cubicBezTo>
                    <a:lnTo>
                      <a:pt x="35433" y="23431"/>
                    </a:lnTo>
                    <a:cubicBezTo>
                      <a:pt x="35428" y="20878"/>
                      <a:pt x="34910" y="18351"/>
                      <a:pt x="33909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788" y="53159"/>
                      <a:pt x="32253" y="56313"/>
                      <a:pt x="24479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" name="Freihandform 63">
                <a:extLst>
                  <a:ext uri="{FF2B5EF4-FFF2-40B4-BE49-F238E27FC236}">
                    <a16:creationId xmlns="" xmlns:a16="http://schemas.microsoft.com/office/drawing/2014/main" id="{D64E158F-6B88-FC43-A7B8-6AAC3D3A7947}"/>
                  </a:ext>
                </a:extLst>
              </p:cNvPr>
              <p:cNvSpPr/>
              <p:nvPr/>
            </p:nvSpPr>
            <p:spPr>
              <a:xfrm>
                <a:off x="9090692" y="3134002"/>
                <a:ext cx="38100" cy="47625"/>
              </a:xfrm>
              <a:custGeom>
                <a:avLst/>
                <a:gdLst>
                  <a:gd name="connsiteX0" fmla="*/ 33338 w 38100"/>
                  <a:gd name="connsiteY0" fmla="*/ 55159 h 47625"/>
                  <a:gd name="connsiteX1" fmla="*/ 33338 w 38100"/>
                  <a:gd name="connsiteY1" fmla="*/ 21917 h 47625"/>
                  <a:gd name="connsiteX2" fmla="*/ 24418 w 38100"/>
                  <a:gd name="connsiteY2" fmla="*/ 9917 h 47625"/>
                  <a:gd name="connsiteX3" fmla="*/ 22288 w 38100"/>
                  <a:gd name="connsiteY3" fmla="*/ 9820 h 47625"/>
                  <a:gd name="connsiteX4" fmla="*/ 10979 w 38100"/>
                  <a:gd name="connsiteY4" fmla="*/ 20008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858 w 38100"/>
                  <a:gd name="connsiteY9" fmla="*/ 581 h 47625"/>
                  <a:gd name="connsiteX10" fmla="*/ 10858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59"/>
                    </a:moveTo>
                    <a:lnTo>
                      <a:pt x="33338" y="21917"/>
                    </a:lnTo>
                    <a:cubicBezTo>
                      <a:pt x="34188" y="16140"/>
                      <a:pt x="30195" y="10768"/>
                      <a:pt x="24418" y="9917"/>
                    </a:cubicBezTo>
                    <a:cubicBezTo>
                      <a:pt x="23713" y="9813"/>
                      <a:pt x="23000" y="9781"/>
                      <a:pt x="22288" y="9820"/>
                    </a:cubicBezTo>
                    <a:cubicBezTo>
                      <a:pt x="16352" y="9510"/>
                      <a:pt x="11289" y="14072"/>
                      <a:pt x="10979" y="20008"/>
                    </a:cubicBezTo>
                    <a:cubicBezTo>
                      <a:pt x="10946" y="20645"/>
                      <a:pt x="10969" y="21284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858" y="581"/>
                    </a:lnTo>
                    <a:lnTo>
                      <a:pt x="10858" y="6106"/>
                    </a:lnTo>
                    <a:cubicBezTo>
                      <a:pt x="14583" y="2086"/>
                      <a:pt x="19858" y="-135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34" y="9038"/>
                      <a:pt x="44748" y="14629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" name="Freihandform 64">
                <a:extLst>
                  <a:ext uri="{FF2B5EF4-FFF2-40B4-BE49-F238E27FC236}">
                    <a16:creationId xmlns="" xmlns:a16="http://schemas.microsoft.com/office/drawing/2014/main" id="{CAD3BCD8-29E5-0E42-94B0-ECBC179A9A2F}"/>
                  </a:ext>
                </a:extLst>
              </p:cNvPr>
              <p:cNvSpPr/>
              <p:nvPr/>
            </p:nvSpPr>
            <p:spPr>
              <a:xfrm>
                <a:off x="9148032" y="3133980"/>
                <a:ext cx="38100" cy="47625"/>
              </a:xfrm>
              <a:custGeom>
                <a:avLst/>
                <a:gdLst>
                  <a:gd name="connsiteX0" fmla="*/ 24289 w 38100"/>
                  <a:gd name="connsiteY0" fmla="*/ 55944 h 47625"/>
                  <a:gd name="connsiteX1" fmla="*/ 0 w 38100"/>
                  <a:gd name="connsiteY1" fmla="*/ 27940 h 47625"/>
                  <a:gd name="connsiteX2" fmla="*/ 24289 w 38100"/>
                  <a:gd name="connsiteY2" fmla="*/ 32 h 47625"/>
                  <a:gd name="connsiteX3" fmla="*/ 42291 w 38100"/>
                  <a:gd name="connsiteY3" fmla="*/ 7652 h 47625"/>
                  <a:gd name="connsiteX4" fmla="*/ 34766 w 38100"/>
                  <a:gd name="connsiteY4" fmla="*/ 14986 h 47625"/>
                  <a:gd name="connsiteX5" fmla="*/ 24289 w 38100"/>
                  <a:gd name="connsiteY5" fmla="*/ 9843 h 47625"/>
                  <a:gd name="connsiteX6" fmla="*/ 14192 w 38100"/>
                  <a:gd name="connsiteY6" fmla="*/ 14701 h 47625"/>
                  <a:gd name="connsiteX7" fmla="*/ 10954 w 38100"/>
                  <a:gd name="connsiteY7" fmla="*/ 27940 h 47625"/>
                  <a:gd name="connsiteX8" fmla="*/ 14192 w 38100"/>
                  <a:gd name="connsiteY8" fmla="*/ 41275 h 47625"/>
                  <a:gd name="connsiteX9" fmla="*/ 24289 w 38100"/>
                  <a:gd name="connsiteY9" fmla="*/ 46038 h 47625"/>
                  <a:gd name="connsiteX10" fmla="*/ 34766 w 38100"/>
                  <a:gd name="connsiteY10" fmla="*/ 40894 h 47625"/>
                  <a:gd name="connsiteX11" fmla="*/ 42291 w 38100"/>
                  <a:gd name="connsiteY11" fmla="*/ 48133 h 47625"/>
                  <a:gd name="connsiteX12" fmla="*/ 24289 w 38100"/>
                  <a:gd name="connsiteY12" fmla="*/ 559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289" y="55944"/>
                    </a:moveTo>
                    <a:cubicBezTo>
                      <a:pt x="12002" y="55944"/>
                      <a:pt x="0" y="48324"/>
                      <a:pt x="0" y="27940"/>
                    </a:cubicBezTo>
                    <a:cubicBezTo>
                      <a:pt x="0" y="7557"/>
                      <a:pt x="12002" y="32"/>
                      <a:pt x="24289" y="32"/>
                    </a:cubicBezTo>
                    <a:cubicBezTo>
                      <a:pt x="31143" y="-335"/>
                      <a:pt x="37784" y="2476"/>
                      <a:pt x="42291" y="7652"/>
                    </a:cubicBezTo>
                    <a:lnTo>
                      <a:pt x="34766" y="14986"/>
                    </a:lnTo>
                    <a:cubicBezTo>
                      <a:pt x="32319" y="11669"/>
                      <a:pt x="28410" y="9750"/>
                      <a:pt x="24289" y="9843"/>
                    </a:cubicBezTo>
                    <a:cubicBezTo>
                      <a:pt x="20338" y="9744"/>
                      <a:pt x="16581" y="11552"/>
                      <a:pt x="14192" y="14701"/>
                    </a:cubicBezTo>
                    <a:cubicBezTo>
                      <a:pt x="11589" y="18595"/>
                      <a:pt x="10442" y="23283"/>
                      <a:pt x="10954" y="27940"/>
                    </a:cubicBezTo>
                    <a:cubicBezTo>
                      <a:pt x="10475" y="32625"/>
                      <a:pt x="11619" y="37332"/>
                      <a:pt x="14192" y="41275"/>
                    </a:cubicBezTo>
                    <a:cubicBezTo>
                      <a:pt x="16611" y="44376"/>
                      <a:pt x="20358" y="46143"/>
                      <a:pt x="24289" y="46038"/>
                    </a:cubicBezTo>
                    <a:cubicBezTo>
                      <a:pt x="28410" y="46130"/>
                      <a:pt x="32319" y="44211"/>
                      <a:pt x="34766" y="40894"/>
                    </a:cubicBezTo>
                    <a:lnTo>
                      <a:pt x="42291" y="48133"/>
                    </a:lnTo>
                    <a:cubicBezTo>
                      <a:pt x="37803" y="53357"/>
                      <a:pt x="31169" y="56235"/>
                      <a:pt x="24289" y="559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6" name="Freihandform 65">
                <a:extLst>
                  <a:ext uri="{FF2B5EF4-FFF2-40B4-BE49-F238E27FC236}">
                    <a16:creationId xmlns="" xmlns:a16="http://schemas.microsoft.com/office/drawing/2014/main" id="{D3D7DEC6-EC62-264A-9A2D-0F5B36CE91EA}"/>
                  </a:ext>
                </a:extLst>
              </p:cNvPr>
              <p:cNvSpPr/>
              <p:nvPr/>
            </p:nvSpPr>
            <p:spPr>
              <a:xfrm>
                <a:off x="9198991" y="3134964"/>
                <a:ext cx="47625" cy="66675"/>
              </a:xfrm>
              <a:custGeom>
                <a:avLst/>
                <a:gdLst>
                  <a:gd name="connsiteX0" fmla="*/ 24384 w 47625"/>
                  <a:gd name="connsiteY0" fmla="*/ 65151 h 66675"/>
                  <a:gd name="connsiteX1" fmla="*/ 20383 w 47625"/>
                  <a:gd name="connsiteY1" fmla="*/ 71914 h 66675"/>
                  <a:gd name="connsiteX2" fmla="*/ 9239 w 47625"/>
                  <a:gd name="connsiteY2" fmla="*/ 75914 h 66675"/>
                  <a:gd name="connsiteX3" fmla="*/ 5334 w 47625"/>
                  <a:gd name="connsiteY3" fmla="*/ 75914 h 66675"/>
                  <a:gd name="connsiteX4" fmla="*/ 5334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054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384" y="65151"/>
                    </a:moveTo>
                    <a:cubicBezTo>
                      <a:pt x="23573" y="67676"/>
                      <a:pt x="22206" y="69987"/>
                      <a:pt x="20383" y="71914"/>
                    </a:cubicBezTo>
                    <a:cubicBezTo>
                      <a:pt x="17360" y="74695"/>
                      <a:pt x="13341" y="76137"/>
                      <a:pt x="9239" y="75914"/>
                    </a:cubicBezTo>
                    <a:lnTo>
                      <a:pt x="5334" y="75914"/>
                    </a:lnTo>
                    <a:lnTo>
                      <a:pt x="5334" y="66389"/>
                    </a:lnTo>
                    <a:lnTo>
                      <a:pt x="8192" y="66389"/>
                    </a:lnTo>
                    <a:cubicBezTo>
                      <a:pt x="12859" y="66389"/>
                      <a:pt x="14383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054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" name="Freihandform 66">
                <a:extLst>
                  <a:ext uri="{FF2B5EF4-FFF2-40B4-BE49-F238E27FC236}">
                    <a16:creationId xmlns="" xmlns:a16="http://schemas.microsoft.com/office/drawing/2014/main" id="{4305F5F3-26B4-544C-8331-DD283D4ADDFF}"/>
                  </a:ext>
                </a:extLst>
              </p:cNvPr>
              <p:cNvSpPr/>
              <p:nvPr/>
            </p:nvSpPr>
            <p:spPr>
              <a:xfrm>
                <a:off x="9251569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4 w 9525"/>
                  <a:gd name="connsiteY1" fmla="*/ 0 h 9525"/>
                  <a:gd name="connsiteX2" fmla="*/ 13144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4" y="0"/>
                    </a:lnTo>
                    <a:lnTo>
                      <a:pt x="13144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 67">
                <a:extLst>
                  <a:ext uri="{FF2B5EF4-FFF2-40B4-BE49-F238E27FC236}">
                    <a16:creationId xmlns="" xmlns:a16="http://schemas.microsoft.com/office/drawing/2014/main" id="{075482F5-C5F4-654E-94F5-3B64C2AC2410}"/>
                  </a:ext>
                </a:extLst>
              </p:cNvPr>
              <p:cNvSpPr/>
              <p:nvPr/>
            </p:nvSpPr>
            <p:spPr>
              <a:xfrm>
                <a:off x="9309195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" name="Freihandform 68">
                <a:extLst>
                  <a:ext uri="{FF2B5EF4-FFF2-40B4-BE49-F238E27FC236}">
                    <a16:creationId xmlns="" xmlns:a16="http://schemas.microsoft.com/office/drawing/2014/main" id="{DFFCFD5E-F4BA-4C4B-9675-7EDF18B22DB2}"/>
                  </a:ext>
                </a:extLst>
              </p:cNvPr>
              <p:cNvSpPr/>
              <p:nvPr/>
            </p:nvSpPr>
            <p:spPr>
              <a:xfrm>
                <a:off x="9373679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2288 w 38100"/>
                  <a:gd name="connsiteY2" fmla="*/ 9820 h 47625"/>
                  <a:gd name="connsiteX3" fmla="*/ 10895 w 38100"/>
                  <a:gd name="connsiteY3" fmla="*/ 20116 h 47625"/>
                  <a:gd name="connsiteX4" fmla="*/ 10954 w 38100"/>
                  <a:gd name="connsiteY4" fmla="*/ 21917 h 47625"/>
                  <a:gd name="connsiteX5" fmla="*/ 10954 w 38100"/>
                  <a:gd name="connsiteY5" fmla="*/ 55159 h 47625"/>
                  <a:gd name="connsiteX6" fmla="*/ 0 w 38100"/>
                  <a:gd name="connsiteY6" fmla="*/ 55159 h 47625"/>
                  <a:gd name="connsiteX7" fmla="*/ 0 w 38100"/>
                  <a:gd name="connsiteY7" fmla="*/ 581 h 47625"/>
                  <a:gd name="connsiteX8" fmla="*/ 10763 w 38100"/>
                  <a:gd name="connsiteY8" fmla="*/ 581 h 47625"/>
                  <a:gd name="connsiteX9" fmla="*/ 10763 w 38100"/>
                  <a:gd name="connsiteY9" fmla="*/ 6106 h 47625"/>
                  <a:gd name="connsiteX10" fmla="*/ 25337 w 38100"/>
                  <a:gd name="connsiteY10" fmla="*/ 10 h 47625"/>
                  <a:gd name="connsiteX11" fmla="*/ 38767 w 38100"/>
                  <a:gd name="connsiteY11" fmla="*/ 4963 h 47625"/>
                  <a:gd name="connsiteX12" fmla="*/ 44291 w 38100"/>
                  <a:gd name="connsiteY12" fmla="*/ 20298 h 47625"/>
                  <a:gd name="connsiteX13" fmla="*/ 44291 w 38100"/>
                  <a:gd name="connsiteY13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3242" y="13440"/>
                      <a:pt x="28480" y="9820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6" y="2112"/>
                      <a:pt x="19837" y="-102"/>
                      <a:pt x="25337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1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" name="Freihandform 69">
                <a:extLst>
                  <a:ext uri="{FF2B5EF4-FFF2-40B4-BE49-F238E27FC236}">
                    <a16:creationId xmlns="" xmlns:a16="http://schemas.microsoft.com/office/drawing/2014/main" id="{1990CBE6-A6D1-5547-973E-783B30BD39F4}"/>
                  </a:ext>
                </a:extLst>
              </p:cNvPr>
              <p:cNvSpPr/>
              <p:nvPr/>
            </p:nvSpPr>
            <p:spPr>
              <a:xfrm>
                <a:off x="9427115" y="3134583"/>
                <a:ext cx="47625" cy="47625"/>
              </a:xfrm>
              <a:custGeom>
                <a:avLst/>
                <a:gdLst>
                  <a:gd name="connsiteX0" fmla="*/ 28956 w 47625"/>
                  <a:gd name="connsiteY0" fmla="*/ 54578 h 47625"/>
                  <a:gd name="connsiteX1" fmla="*/ 20002 w 47625"/>
                  <a:gd name="connsiteY1" fmla="*/ 54578 h 47625"/>
                  <a:gd name="connsiteX2" fmla="*/ 0 w 47625"/>
                  <a:gd name="connsiteY2" fmla="*/ 0 h 47625"/>
                  <a:gd name="connsiteX3" fmla="*/ 11621 w 47625"/>
                  <a:gd name="connsiteY3" fmla="*/ 0 h 47625"/>
                  <a:gd name="connsiteX4" fmla="*/ 24479 w 47625"/>
                  <a:gd name="connsiteY4" fmla="*/ 38481 h 47625"/>
                  <a:gd name="connsiteX5" fmla="*/ 37338 w 47625"/>
                  <a:gd name="connsiteY5" fmla="*/ 0 h 47625"/>
                  <a:gd name="connsiteX6" fmla="*/ 48958 w 47625"/>
                  <a:gd name="connsiteY6" fmla="*/ 0 h 47625"/>
                  <a:gd name="connsiteX7" fmla="*/ 28956 w 47625"/>
                  <a:gd name="connsiteY7" fmla="*/ 545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47625">
                    <a:moveTo>
                      <a:pt x="28956" y="54578"/>
                    </a:moveTo>
                    <a:lnTo>
                      <a:pt x="20002" y="54578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479" y="38481"/>
                    </a:lnTo>
                    <a:lnTo>
                      <a:pt x="37338" y="0"/>
                    </a:lnTo>
                    <a:lnTo>
                      <a:pt x="48958" y="0"/>
                    </a:lnTo>
                    <a:lnTo>
                      <a:pt x="28956" y="54578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" name="Freihandform 70">
                <a:extLst>
                  <a:ext uri="{FF2B5EF4-FFF2-40B4-BE49-F238E27FC236}">
                    <a16:creationId xmlns="" xmlns:a16="http://schemas.microsoft.com/office/drawing/2014/main" id="{CA7E3097-3E62-A640-9211-1E21CC838E92}"/>
                  </a:ext>
                </a:extLst>
              </p:cNvPr>
              <p:cNvSpPr/>
              <p:nvPr/>
            </p:nvSpPr>
            <p:spPr>
              <a:xfrm>
                <a:off x="9487694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1049 w 9525"/>
                  <a:gd name="connsiteY1" fmla="*/ 22384 h 76200"/>
                  <a:gd name="connsiteX2" fmla="*/ 11049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1049" y="22384"/>
                    </a:lnTo>
                    <a:lnTo>
                      <a:pt x="11049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" name="Freihandform 71">
                <a:extLst>
                  <a:ext uri="{FF2B5EF4-FFF2-40B4-BE49-F238E27FC236}">
                    <a16:creationId xmlns="" xmlns:a16="http://schemas.microsoft.com/office/drawing/2014/main" id="{21951A2F-F03C-8940-BBD3-B9F490E47D91}"/>
                  </a:ext>
                </a:extLst>
              </p:cNvPr>
              <p:cNvSpPr/>
              <p:nvPr/>
            </p:nvSpPr>
            <p:spPr>
              <a:xfrm>
                <a:off x="9516174" y="3133987"/>
                <a:ext cx="38100" cy="47625"/>
              </a:xfrm>
              <a:custGeom>
                <a:avLst/>
                <a:gdLst>
                  <a:gd name="connsiteX0" fmla="*/ 30099 w 38100"/>
                  <a:gd name="connsiteY0" fmla="*/ 13454 h 47625"/>
                  <a:gd name="connsiteX1" fmla="*/ 21907 w 38100"/>
                  <a:gd name="connsiteY1" fmla="*/ 9835 h 47625"/>
                  <a:gd name="connsiteX2" fmla="*/ 10916 w 38100"/>
                  <a:gd name="connsiteY2" fmla="*/ 21317 h 47625"/>
                  <a:gd name="connsiteX3" fmla="*/ 10954 w 38100"/>
                  <a:gd name="connsiteY3" fmla="*/ 22027 h 47625"/>
                  <a:gd name="connsiteX4" fmla="*/ 10954 w 38100"/>
                  <a:gd name="connsiteY4" fmla="*/ 55174 h 47625"/>
                  <a:gd name="connsiteX5" fmla="*/ 0 w 38100"/>
                  <a:gd name="connsiteY5" fmla="*/ 55174 h 47625"/>
                  <a:gd name="connsiteX6" fmla="*/ 0 w 38100"/>
                  <a:gd name="connsiteY6" fmla="*/ 596 h 47625"/>
                  <a:gd name="connsiteX7" fmla="*/ 10763 w 38100"/>
                  <a:gd name="connsiteY7" fmla="*/ 596 h 47625"/>
                  <a:gd name="connsiteX8" fmla="*/ 10763 w 38100"/>
                  <a:gd name="connsiteY8" fmla="*/ 6596 h 47625"/>
                  <a:gd name="connsiteX9" fmla="*/ 25336 w 38100"/>
                  <a:gd name="connsiteY9" fmla="*/ 24 h 47625"/>
                  <a:gd name="connsiteX10" fmla="*/ 38386 w 38100"/>
                  <a:gd name="connsiteY10" fmla="*/ 516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99" y="13454"/>
                    </a:moveTo>
                    <a:cubicBezTo>
                      <a:pt x="28064" y="11060"/>
                      <a:pt x="25047" y="9727"/>
                      <a:pt x="21907" y="9835"/>
                    </a:cubicBezTo>
                    <a:cubicBezTo>
                      <a:pt x="15702" y="9970"/>
                      <a:pt x="10780" y="15111"/>
                      <a:pt x="10916" y="21317"/>
                    </a:cubicBezTo>
                    <a:cubicBezTo>
                      <a:pt x="10921" y="21554"/>
                      <a:pt x="10933" y="21791"/>
                      <a:pt x="10954" y="22027"/>
                    </a:cubicBezTo>
                    <a:lnTo>
                      <a:pt x="10954" y="55174"/>
                    </a:lnTo>
                    <a:lnTo>
                      <a:pt x="0" y="55174"/>
                    </a:lnTo>
                    <a:lnTo>
                      <a:pt x="0" y="596"/>
                    </a:lnTo>
                    <a:lnTo>
                      <a:pt x="10763" y="596"/>
                    </a:lnTo>
                    <a:lnTo>
                      <a:pt x="10763" y="6596"/>
                    </a:lnTo>
                    <a:cubicBezTo>
                      <a:pt x="14337" y="2263"/>
                      <a:pt x="19722" y="-166"/>
                      <a:pt x="25336" y="24"/>
                    </a:cubicBezTo>
                    <a:cubicBezTo>
                      <a:pt x="30227" y="-238"/>
                      <a:pt x="34989" y="1639"/>
                      <a:pt x="38386" y="5168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" name="Freihandform 72">
                <a:extLst>
                  <a:ext uri="{FF2B5EF4-FFF2-40B4-BE49-F238E27FC236}">
                    <a16:creationId xmlns="" xmlns:a16="http://schemas.microsoft.com/office/drawing/2014/main" id="{5BE6FB96-DB76-9649-AA1A-9D7131CBA568}"/>
                  </a:ext>
                </a:extLst>
              </p:cNvPr>
              <p:cNvSpPr/>
              <p:nvPr/>
            </p:nvSpPr>
            <p:spPr>
              <a:xfrm>
                <a:off x="9560854" y="3134003"/>
                <a:ext cx="38100" cy="47625"/>
              </a:xfrm>
              <a:custGeom>
                <a:avLst/>
                <a:gdLst>
                  <a:gd name="connsiteX0" fmla="*/ 30853 w 38100"/>
                  <a:gd name="connsiteY0" fmla="*/ 12868 h 47625"/>
                  <a:gd name="connsiteX1" fmla="*/ 14756 w 38100"/>
                  <a:gd name="connsiteY1" fmla="*/ 12868 h 47625"/>
                  <a:gd name="connsiteX2" fmla="*/ 14756 w 38100"/>
                  <a:gd name="connsiteY2" fmla="*/ 42871 h 47625"/>
                  <a:gd name="connsiteX3" fmla="*/ 30853 w 38100"/>
                  <a:gd name="connsiteY3" fmla="*/ 42871 h 47625"/>
                  <a:gd name="connsiteX4" fmla="*/ 30853 w 38100"/>
                  <a:gd name="connsiteY4" fmla="*/ 12868 h 47625"/>
                  <a:gd name="connsiteX5" fmla="*/ 39140 w 38100"/>
                  <a:gd name="connsiteY5" fmla="*/ 49444 h 47625"/>
                  <a:gd name="connsiteX6" fmla="*/ 22756 w 38100"/>
                  <a:gd name="connsiteY6" fmla="*/ 55921 h 47625"/>
                  <a:gd name="connsiteX7" fmla="*/ 6469 w 38100"/>
                  <a:gd name="connsiteY7" fmla="*/ 49444 h 47625"/>
                  <a:gd name="connsiteX8" fmla="*/ 6469 w 38100"/>
                  <a:gd name="connsiteY8" fmla="*/ 6391 h 47625"/>
                  <a:gd name="connsiteX9" fmla="*/ 22756 w 38100"/>
                  <a:gd name="connsiteY9" fmla="*/ 9 h 47625"/>
                  <a:gd name="connsiteX10" fmla="*/ 39140 w 38100"/>
                  <a:gd name="connsiteY10" fmla="*/ 6391 h 47625"/>
                  <a:gd name="connsiteX11" fmla="*/ 39140 w 38100"/>
                  <a:gd name="connsiteY11" fmla="*/ 494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47625">
                    <a:moveTo>
                      <a:pt x="30853" y="12868"/>
                    </a:moveTo>
                    <a:cubicBezTo>
                      <a:pt x="26250" y="8822"/>
                      <a:pt x="19359" y="8822"/>
                      <a:pt x="14756" y="12868"/>
                    </a:cubicBezTo>
                    <a:cubicBezTo>
                      <a:pt x="9810" y="22258"/>
                      <a:pt x="9810" y="33481"/>
                      <a:pt x="14756" y="42871"/>
                    </a:cubicBezTo>
                    <a:cubicBezTo>
                      <a:pt x="19308" y="47048"/>
                      <a:pt x="26300" y="47048"/>
                      <a:pt x="30853" y="42871"/>
                    </a:cubicBezTo>
                    <a:cubicBezTo>
                      <a:pt x="35798" y="33481"/>
                      <a:pt x="35798" y="22258"/>
                      <a:pt x="30853" y="12868"/>
                    </a:cubicBezTo>
                    <a:moveTo>
                      <a:pt x="39140" y="49444"/>
                    </a:moveTo>
                    <a:cubicBezTo>
                      <a:pt x="34793" y="53751"/>
                      <a:pt x="28873" y="56092"/>
                      <a:pt x="22756" y="55921"/>
                    </a:cubicBezTo>
                    <a:cubicBezTo>
                      <a:pt x="16664" y="56111"/>
                      <a:pt x="10767" y="53765"/>
                      <a:pt x="6469" y="49444"/>
                    </a:cubicBezTo>
                    <a:cubicBezTo>
                      <a:pt x="-2156" y="36388"/>
                      <a:pt x="-2156" y="19446"/>
                      <a:pt x="6469" y="6391"/>
                    </a:cubicBezTo>
                    <a:cubicBezTo>
                      <a:pt x="10808" y="2142"/>
                      <a:pt x="16686" y="-161"/>
                      <a:pt x="22756" y="9"/>
                    </a:cubicBezTo>
                    <a:cubicBezTo>
                      <a:pt x="28852" y="-144"/>
                      <a:pt x="34753" y="2155"/>
                      <a:pt x="39140" y="6391"/>
                    </a:cubicBezTo>
                    <a:cubicBezTo>
                      <a:pt x="47764" y="19446"/>
                      <a:pt x="47764" y="36388"/>
                      <a:pt x="39140" y="494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 73">
                <a:extLst>
                  <a:ext uri="{FF2B5EF4-FFF2-40B4-BE49-F238E27FC236}">
                    <a16:creationId xmlns="" xmlns:a16="http://schemas.microsoft.com/office/drawing/2014/main" id="{EC8DA355-0202-AD4C-ADEF-DC022C142381}"/>
                  </a:ext>
                </a:extLst>
              </p:cNvPr>
              <p:cNvSpPr/>
              <p:nvPr/>
            </p:nvSpPr>
            <p:spPr>
              <a:xfrm>
                <a:off x="9621234" y="3133999"/>
                <a:ext cx="38100" cy="47625"/>
              </a:xfrm>
              <a:custGeom>
                <a:avLst/>
                <a:gdLst>
                  <a:gd name="connsiteX0" fmla="*/ 33338 w 38100"/>
                  <a:gd name="connsiteY0" fmla="*/ 55163 h 47625"/>
                  <a:gd name="connsiteX1" fmla="*/ 33338 w 38100"/>
                  <a:gd name="connsiteY1" fmla="*/ 21920 h 47625"/>
                  <a:gd name="connsiteX2" fmla="*/ 24412 w 38100"/>
                  <a:gd name="connsiteY2" fmla="*/ 9924 h 47625"/>
                  <a:gd name="connsiteX3" fmla="*/ 22384 w 38100"/>
                  <a:gd name="connsiteY3" fmla="*/ 9824 h 47625"/>
                  <a:gd name="connsiteX4" fmla="*/ 10990 w 38100"/>
                  <a:gd name="connsiteY4" fmla="*/ 20120 h 47625"/>
                  <a:gd name="connsiteX5" fmla="*/ 11049 w 38100"/>
                  <a:gd name="connsiteY5" fmla="*/ 21920 h 47625"/>
                  <a:gd name="connsiteX6" fmla="*/ 11049 w 38100"/>
                  <a:gd name="connsiteY6" fmla="*/ 55163 h 47625"/>
                  <a:gd name="connsiteX7" fmla="*/ 0 w 38100"/>
                  <a:gd name="connsiteY7" fmla="*/ 55163 h 47625"/>
                  <a:gd name="connsiteX8" fmla="*/ 0 w 38100"/>
                  <a:gd name="connsiteY8" fmla="*/ 584 h 47625"/>
                  <a:gd name="connsiteX9" fmla="*/ 10858 w 38100"/>
                  <a:gd name="connsiteY9" fmla="*/ 584 h 47625"/>
                  <a:gd name="connsiteX10" fmla="*/ 10858 w 38100"/>
                  <a:gd name="connsiteY10" fmla="*/ 6109 h 47625"/>
                  <a:gd name="connsiteX11" fmla="*/ 25337 w 38100"/>
                  <a:gd name="connsiteY11" fmla="*/ 13 h 47625"/>
                  <a:gd name="connsiteX12" fmla="*/ 38862 w 38100"/>
                  <a:gd name="connsiteY12" fmla="*/ 4966 h 47625"/>
                  <a:gd name="connsiteX13" fmla="*/ 44291 w 38100"/>
                  <a:gd name="connsiteY13" fmla="*/ 20301 h 47625"/>
                  <a:gd name="connsiteX14" fmla="*/ 44291 w 38100"/>
                  <a:gd name="connsiteY14" fmla="*/ 5516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63"/>
                    </a:moveTo>
                    <a:lnTo>
                      <a:pt x="33338" y="21920"/>
                    </a:lnTo>
                    <a:cubicBezTo>
                      <a:pt x="34186" y="16143"/>
                      <a:pt x="30190" y="10772"/>
                      <a:pt x="24412" y="9924"/>
                    </a:cubicBezTo>
                    <a:cubicBezTo>
                      <a:pt x="23741" y="9826"/>
                      <a:pt x="23062" y="9792"/>
                      <a:pt x="22384" y="9824"/>
                    </a:cubicBezTo>
                    <a:cubicBezTo>
                      <a:pt x="16394" y="9521"/>
                      <a:pt x="11293" y="14130"/>
                      <a:pt x="10990" y="20120"/>
                    </a:cubicBezTo>
                    <a:cubicBezTo>
                      <a:pt x="10960" y="20720"/>
                      <a:pt x="10980" y="21323"/>
                      <a:pt x="11049" y="21920"/>
                    </a:cubicBezTo>
                    <a:lnTo>
                      <a:pt x="11049" y="55163"/>
                    </a:lnTo>
                    <a:lnTo>
                      <a:pt x="0" y="55163"/>
                    </a:lnTo>
                    <a:lnTo>
                      <a:pt x="0" y="584"/>
                    </a:lnTo>
                    <a:lnTo>
                      <a:pt x="10858" y="584"/>
                    </a:lnTo>
                    <a:lnTo>
                      <a:pt x="10858" y="6109"/>
                    </a:lnTo>
                    <a:cubicBezTo>
                      <a:pt x="14583" y="2089"/>
                      <a:pt x="19858" y="-132"/>
                      <a:pt x="25337" y="13"/>
                    </a:cubicBezTo>
                    <a:cubicBezTo>
                      <a:pt x="30320" y="-170"/>
                      <a:pt x="35175" y="1608"/>
                      <a:pt x="38862" y="4966"/>
                    </a:cubicBezTo>
                    <a:cubicBezTo>
                      <a:pt x="42763" y="9078"/>
                      <a:pt x="44736" y="14651"/>
                      <a:pt x="44291" y="20301"/>
                    </a:cubicBezTo>
                    <a:lnTo>
                      <a:pt x="44291" y="55163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Freihandform 74">
                <a:extLst>
                  <a:ext uri="{FF2B5EF4-FFF2-40B4-BE49-F238E27FC236}">
                    <a16:creationId xmlns="" xmlns:a16="http://schemas.microsoft.com/office/drawing/2014/main" id="{1A2377B4-ACB6-4D4B-B171-95382A40DE33}"/>
                  </a:ext>
                </a:extLst>
              </p:cNvPr>
              <p:cNvSpPr/>
              <p:nvPr/>
            </p:nvSpPr>
            <p:spPr>
              <a:xfrm>
                <a:off x="9682480" y="3133991"/>
                <a:ext cx="76200" cy="47625"/>
              </a:xfrm>
              <a:custGeom>
                <a:avLst/>
                <a:gdLst>
                  <a:gd name="connsiteX0" fmla="*/ 66580 w 76200"/>
                  <a:gd name="connsiteY0" fmla="*/ 55170 h 47625"/>
                  <a:gd name="connsiteX1" fmla="*/ 66580 w 76200"/>
                  <a:gd name="connsiteY1" fmla="*/ 21928 h 47625"/>
                  <a:gd name="connsiteX2" fmla="*/ 57660 w 76200"/>
                  <a:gd name="connsiteY2" fmla="*/ 9928 h 47625"/>
                  <a:gd name="connsiteX3" fmla="*/ 55531 w 76200"/>
                  <a:gd name="connsiteY3" fmla="*/ 9831 h 47625"/>
                  <a:gd name="connsiteX4" fmla="*/ 44268 w 76200"/>
                  <a:gd name="connsiteY4" fmla="*/ 20071 h 47625"/>
                  <a:gd name="connsiteX5" fmla="*/ 44291 w 76200"/>
                  <a:gd name="connsiteY5" fmla="*/ 21452 h 47625"/>
                  <a:gd name="connsiteX6" fmla="*/ 44291 w 76200"/>
                  <a:gd name="connsiteY6" fmla="*/ 55170 h 47625"/>
                  <a:gd name="connsiteX7" fmla="*/ 33242 w 76200"/>
                  <a:gd name="connsiteY7" fmla="*/ 55170 h 47625"/>
                  <a:gd name="connsiteX8" fmla="*/ 33242 w 76200"/>
                  <a:gd name="connsiteY8" fmla="*/ 21928 h 47625"/>
                  <a:gd name="connsiteX9" fmla="*/ 24317 w 76200"/>
                  <a:gd name="connsiteY9" fmla="*/ 9932 h 47625"/>
                  <a:gd name="connsiteX10" fmla="*/ 22288 w 76200"/>
                  <a:gd name="connsiteY10" fmla="*/ 9831 h 47625"/>
                  <a:gd name="connsiteX11" fmla="*/ 10895 w 76200"/>
                  <a:gd name="connsiteY11" fmla="*/ 20127 h 47625"/>
                  <a:gd name="connsiteX12" fmla="*/ 10954 w 76200"/>
                  <a:gd name="connsiteY12" fmla="*/ 21928 h 47625"/>
                  <a:gd name="connsiteX13" fmla="*/ 10954 w 76200"/>
                  <a:gd name="connsiteY13" fmla="*/ 55170 h 47625"/>
                  <a:gd name="connsiteX14" fmla="*/ 0 w 76200"/>
                  <a:gd name="connsiteY14" fmla="*/ 55170 h 47625"/>
                  <a:gd name="connsiteX15" fmla="*/ 0 w 76200"/>
                  <a:gd name="connsiteY15" fmla="*/ 592 h 47625"/>
                  <a:gd name="connsiteX16" fmla="*/ 10763 w 76200"/>
                  <a:gd name="connsiteY16" fmla="*/ 592 h 47625"/>
                  <a:gd name="connsiteX17" fmla="*/ 10763 w 76200"/>
                  <a:gd name="connsiteY17" fmla="*/ 6117 h 47625"/>
                  <a:gd name="connsiteX18" fmla="*/ 25241 w 76200"/>
                  <a:gd name="connsiteY18" fmla="*/ 21 h 47625"/>
                  <a:gd name="connsiteX19" fmla="*/ 40862 w 76200"/>
                  <a:gd name="connsiteY19" fmla="*/ 7926 h 47625"/>
                  <a:gd name="connsiteX20" fmla="*/ 57912 w 76200"/>
                  <a:gd name="connsiteY20" fmla="*/ 21 h 47625"/>
                  <a:gd name="connsiteX21" fmla="*/ 71723 w 76200"/>
                  <a:gd name="connsiteY21" fmla="*/ 4974 h 47625"/>
                  <a:gd name="connsiteX22" fmla="*/ 77533 w 76200"/>
                  <a:gd name="connsiteY22" fmla="*/ 20309 h 47625"/>
                  <a:gd name="connsiteX23" fmla="*/ 77533 w 76200"/>
                  <a:gd name="connsiteY23" fmla="*/ 5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200" h="47625">
                    <a:moveTo>
                      <a:pt x="66580" y="55170"/>
                    </a:moveTo>
                    <a:lnTo>
                      <a:pt x="66580" y="21928"/>
                    </a:lnTo>
                    <a:cubicBezTo>
                      <a:pt x="67431" y="16151"/>
                      <a:pt x="63437" y="10779"/>
                      <a:pt x="57660" y="9928"/>
                    </a:cubicBezTo>
                    <a:cubicBezTo>
                      <a:pt x="56956" y="9824"/>
                      <a:pt x="56242" y="9792"/>
                      <a:pt x="55531" y="9831"/>
                    </a:cubicBezTo>
                    <a:cubicBezTo>
                      <a:pt x="49593" y="9549"/>
                      <a:pt x="44551" y="14133"/>
                      <a:pt x="44268" y="20071"/>
                    </a:cubicBezTo>
                    <a:cubicBezTo>
                      <a:pt x="44246" y="20531"/>
                      <a:pt x="44254" y="20993"/>
                      <a:pt x="44291" y="21452"/>
                    </a:cubicBezTo>
                    <a:lnTo>
                      <a:pt x="44291" y="55170"/>
                    </a:lnTo>
                    <a:lnTo>
                      <a:pt x="33242" y="55170"/>
                    </a:lnTo>
                    <a:lnTo>
                      <a:pt x="33242" y="21928"/>
                    </a:lnTo>
                    <a:cubicBezTo>
                      <a:pt x="34090" y="16151"/>
                      <a:pt x="30094" y="10780"/>
                      <a:pt x="24317" y="9932"/>
                    </a:cubicBezTo>
                    <a:cubicBezTo>
                      <a:pt x="23646" y="9833"/>
                      <a:pt x="22966" y="9800"/>
                      <a:pt x="22288" y="9831"/>
                    </a:cubicBezTo>
                    <a:cubicBezTo>
                      <a:pt x="16299" y="9528"/>
                      <a:pt x="11198" y="14138"/>
                      <a:pt x="10895" y="20127"/>
                    </a:cubicBezTo>
                    <a:cubicBezTo>
                      <a:pt x="10865" y="20728"/>
                      <a:pt x="10884" y="21331"/>
                      <a:pt x="10954" y="21928"/>
                    </a:cubicBezTo>
                    <a:lnTo>
                      <a:pt x="10954" y="55170"/>
                    </a:lnTo>
                    <a:lnTo>
                      <a:pt x="0" y="55170"/>
                    </a:lnTo>
                    <a:lnTo>
                      <a:pt x="0" y="592"/>
                    </a:lnTo>
                    <a:lnTo>
                      <a:pt x="10763" y="592"/>
                    </a:lnTo>
                    <a:lnTo>
                      <a:pt x="10763" y="6117"/>
                    </a:lnTo>
                    <a:cubicBezTo>
                      <a:pt x="14523" y="2147"/>
                      <a:pt x="19775" y="-64"/>
                      <a:pt x="25241" y="21"/>
                    </a:cubicBezTo>
                    <a:cubicBezTo>
                      <a:pt x="31478" y="-281"/>
                      <a:pt x="37412" y="2723"/>
                      <a:pt x="40862" y="7926"/>
                    </a:cubicBezTo>
                    <a:cubicBezTo>
                      <a:pt x="44940" y="2698"/>
                      <a:pt x="51287" y="-245"/>
                      <a:pt x="57912" y="21"/>
                    </a:cubicBezTo>
                    <a:cubicBezTo>
                      <a:pt x="62981" y="-167"/>
                      <a:pt x="67928" y="1607"/>
                      <a:pt x="71723" y="4974"/>
                    </a:cubicBezTo>
                    <a:cubicBezTo>
                      <a:pt x="75742" y="9033"/>
                      <a:pt x="77853" y="14605"/>
                      <a:pt x="77533" y="20309"/>
                    </a:cubicBezTo>
                    <a:lnTo>
                      <a:pt x="77533" y="5517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 75">
                <a:extLst>
                  <a:ext uri="{FF2B5EF4-FFF2-40B4-BE49-F238E27FC236}">
                    <a16:creationId xmlns="" xmlns:a16="http://schemas.microsoft.com/office/drawing/2014/main" id="{BBD6A32D-4AD2-A147-85C3-AD0ABCF3A336}"/>
                  </a:ext>
                </a:extLst>
              </p:cNvPr>
              <p:cNvSpPr/>
              <p:nvPr/>
            </p:nvSpPr>
            <p:spPr>
              <a:xfrm>
                <a:off x="9774492" y="3134012"/>
                <a:ext cx="38100" cy="47625"/>
              </a:xfrm>
              <a:custGeom>
                <a:avLst/>
                <a:gdLst>
                  <a:gd name="connsiteX0" fmla="*/ 33528 w 38100"/>
                  <a:gd name="connsiteY0" fmla="*/ 16002 h 47625"/>
                  <a:gd name="connsiteX1" fmla="*/ 22765 w 38100"/>
                  <a:gd name="connsiteY1" fmla="*/ 9144 h 47625"/>
                  <a:gd name="connsiteX2" fmla="*/ 11906 w 38100"/>
                  <a:gd name="connsiteY2" fmla="*/ 16002 h 47625"/>
                  <a:gd name="connsiteX3" fmla="*/ 10478 w 38100"/>
                  <a:gd name="connsiteY3" fmla="*/ 23431 h 47625"/>
                  <a:gd name="connsiteX4" fmla="*/ 35052 w 38100"/>
                  <a:gd name="connsiteY4" fmla="*/ 23431 h 47625"/>
                  <a:gd name="connsiteX5" fmla="*/ 33528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5053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528" y="16002"/>
                    </a:moveTo>
                    <a:cubicBezTo>
                      <a:pt x="31712" y="11703"/>
                      <a:pt x="27428" y="8974"/>
                      <a:pt x="22765" y="9144"/>
                    </a:cubicBezTo>
                    <a:cubicBezTo>
                      <a:pt x="18074" y="8961"/>
                      <a:pt x="13757" y="11688"/>
                      <a:pt x="11906" y="16002"/>
                    </a:cubicBezTo>
                    <a:cubicBezTo>
                      <a:pt x="10895" y="18345"/>
                      <a:pt x="10407" y="20880"/>
                      <a:pt x="10478" y="23431"/>
                    </a:cubicBezTo>
                    <a:lnTo>
                      <a:pt x="35052" y="23431"/>
                    </a:lnTo>
                    <a:cubicBezTo>
                      <a:pt x="35139" y="20869"/>
                      <a:pt x="34617" y="18323"/>
                      <a:pt x="33528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4" y="46684"/>
                      <a:pt x="34711" y="44605"/>
                      <a:pt x="38005" y="40767"/>
                    </a:cubicBezTo>
                    <a:lnTo>
                      <a:pt x="45053" y="47339"/>
                    </a:lnTo>
                    <a:cubicBezTo>
                      <a:pt x="39884" y="53159"/>
                      <a:pt x="32348" y="56313"/>
                      <a:pt x="24575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Freihandform 76">
                <a:extLst>
                  <a:ext uri="{FF2B5EF4-FFF2-40B4-BE49-F238E27FC236}">
                    <a16:creationId xmlns="" xmlns:a16="http://schemas.microsoft.com/office/drawing/2014/main" id="{7A58990A-7DF6-6646-B9D8-16B1F06E12F1}"/>
                  </a:ext>
                </a:extLst>
              </p:cNvPr>
              <p:cNvSpPr/>
              <p:nvPr/>
            </p:nvSpPr>
            <p:spPr>
              <a:xfrm>
                <a:off x="9834975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7 w 38100"/>
                  <a:gd name="connsiteY2" fmla="*/ 9921 h 47625"/>
                  <a:gd name="connsiteX3" fmla="*/ 22288 w 38100"/>
                  <a:gd name="connsiteY3" fmla="*/ 9820 h 47625"/>
                  <a:gd name="connsiteX4" fmla="*/ 10895 w 38100"/>
                  <a:gd name="connsiteY4" fmla="*/ 20116 h 47625"/>
                  <a:gd name="connsiteX5" fmla="*/ 10954 w 38100"/>
                  <a:gd name="connsiteY5" fmla="*/ 21917 h 47625"/>
                  <a:gd name="connsiteX6" fmla="*/ 10954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90" y="16140"/>
                      <a:pt x="30094" y="10769"/>
                      <a:pt x="24317" y="9921"/>
                    </a:cubicBezTo>
                    <a:cubicBezTo>
                      <a:pt x="23646" y="9822"/>
                      <a:pt x="22966" y="9789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5" y="2112"/>
                      <a:pt x="19837" y="-102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0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" name="Freihandform 77">
                <a:extLst>
                  <a:ext uri="{FF2B5EF4-FFF2-40B4-BE49-F238E27FC236}">
                    <a16:creationId xmlns="" xmlns:a16="http://schemas.microsoft.com/office/drawing/2014/main" id="{0B4C0D01-4981-3547-B4E6-7455BC13C626}"/>
                  </a:ext>
                </a:extLst>
              </p:cNvPr>
              <p:cNvSpPr/>
              <p:nvPr/>
            </p:nvSpPr>
            <p:spPr>
              <a:xfrm>
                <a:off x="9891173" y="3119057"/>
                <a:ext cx="19050" cy="66675"/>
              </a:xfrm>
              <a:custGeom>
                <a:avLst/>
                <a:gdLst>
                  <a:gd name="connsiteX0" fmla="*/ 21241 w 19050"/>
                  <a:gd name="connsiteY0" fmla="*/ 70104 h 66675"/>
                  <a:gd name="connsiteX1" fmla="*/ 6275 w 19050"/>
                  <a:gd name="connsiteY1" fmla="*/ 56730 h 66675"/>
                  <a:gd name="connsiteX2" fmla="*/ 6286 w 19050"/>
                  <a:gd name="connsiteY2" fmla="*/ 54959 h 66675"/>
                  <a:gd name="connsiteX3" fmla="*/ 6287 w 19050"/>
                  <a:gd name="connsiteY3" fmla="*/ 24956 h 66675"/>
                  <a:gd name="connsiteX4" fmla="*/ 0 w 19050"/>
                  <a:gd name="connsiteY4" fmla="*/ 24956 h 66675"/>
                  <a:gd name="connsiteX5" fmla="*/ 0 w 19050"/>
                  <a:gd name="connsiteY5" fmla="*/ 16478 h 66675"/>
                  <a:gd name="connsiteX6" fmla="*/ 6287 w 19050"/>
                  <a:gd name="connsiteY6" fmla="*/ 16478 h 66675"/>
                  <a:gd name="connsiteX7" fmla="*/ 6287 w 19050"/>
                  <a:gd name="connsiteY7" fmla="*/ 0 h 66675"/>
                  <a:gd name="connsiteX8" fmla="*/ 17240 w 19050"/>
                  <a:gd name="connsiteY8" fmla="*/ 0 h 66675"/>
                  <a:gd name="connsiteX9" fmla="*/ 17240 w 19050"/>
                  <a:gd name="connsiteY9" fmla="*/ 16478 h 66675"/>
                  <a:gd name="connsiteX10" fmla="*/ 27527 w 19050"/>
                  <a:gd name="connsiteY10" fmla="*/ 16478 h 66675"/>
                  <a:gd name="connsiteX11" fmla="*/ 27527 w 19050"/>
                  <a:gd name="connsiteY11" fmla="*/ 24956 h 66675"/>
                  <a:gd name="connsiteX12" fmla="*/ 16954 w 19050"/>
                  <a:gd name="connsiteY12" fmla="*/ 24956 h 66675"/>
                  <a:gd name="connsiteX13" fmla="*/ 16954 w 19050"/>
                  <a:gd name="connsiteY13" fmla="*/ 54388 h 66675"/>
                  <a:gd name="connsiteX14" fmla="*/ 22955 w 19050"/>
                  <a:gd name="connsiteY14" fmla="*/ 60770 h 66675"/>
                  <a:gd name="connsiteX15" fmla="*/ 27527 w 19050"/>
                  <a:gd name="connsiteY15" fmla="*/ 60770 h 66675"/>
                  <a:gd name="connsiteX16" fmla="*/ 27527 w 19050"/>
                  <a:gd name="connsiteY16" fmla="*/ 7029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66675">
                    <a:moveTo>
                      <a:pt x="21241" y="70104"/>
                    </a:moveTo>
                    <a:cubicBezTo>
                      <a:pt x="13415" y="70543"/>
                      <a:pt x="6715" y="64555"/>
                      <a:pt x="6275" y="56730"/>
                    </a:cubicBezTo>
                    <a:cubicBezTo>
                      <a:pt x="6242" y="56140"/>
                      <a:pt x="6246" y="55549"/>
                      <a:pt x="6286" y="54959"/>
                    </a:cubicBezTo>
                    <a:lnTo>
                      <a:pt x="6287" y="24956"/>
                    </a:lnTo>
                    <a:lnTo>
                      <a:pt x="0" y="24956"/>
                    </a:lnTo>
                    <a:lnTo>
                      <a:pt x="0" y="16478"/>
                    </a:lnTo>
                    <a:lnTo>
                      <a:pt x="6287" y="16478"/>
                    </a:lnTo>
                    <a:lnTo>
                      <a:pt x="6287" y="0"/>
                    </a:lnTo>
                    <a:lnTo>
                      <a:pt x="17240" y="0"/>
                    </a:lnTo>
                    <a:lnTo>
                      <a:pt x="17240" y="16478"/>
                    </a:lnTo>
                    <a:lnTo>
                      <a:pt x="27527" y="16478"/>
                    </a:lnTo>
                    <a:lnTo>
                      <a:pt x="27527" y="24956"/>
                    </a:lnTo>
                    <a:lnTo>
                      <a:pt x="16954" y="24956"/>
                    </a:lnTo>
                    <a:lnTo>
                      <a:pt x="16954" y="54388"/>
                    </a:lnTo>
                    <a:cubicBezTo>
                      <a:pt x="16954" y="58388"/>
                      <a:pt x="18859" y="60770"/>
                      <a:pt x="22955" y="60770"/>
                    </a:cubicBezTo>
                    <a:lnTo>
                      <a:pt x="27527" y="60770"/>
                    </a:lnTo>
                    <a:lnTo>
                      <a:pt x="27527" y="70295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Freihandform 78">
                <a:extLst>
                  <a:ext uri="{FF2B5EF4-FFF2-40B4-BE49-F238E27FC236}">
                    <a16:creationId xmlns="" xmlns:a16="http://schemas.microsoft.com/office/drawing/2014/main" id="{B350B067-5491-5A40-A84D-A84928D3E5F8}"/>
                  </a:ext>
                </a:extLst>
              </p:cNvPr>
              <p:cNvSpPr/>
              <p:nvPr/>
            </p:nvSpPr>
            <p:spPr>
              <a:xfrm>
                <a:off x="9933750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6" name="Freihandform 45">
              <a:extLst>
                <a:ext uri="{FF2B5EF4-FFF2-40B4-BE49-F238E27FC236}">
                  <a16:creationId xmlns="" xmlns:a16="http://schemas.microsoft.com/office/drawing/2014/main" id="{A99CA857-EA22-C84F-B1D2-462B01D3CC8B}"/>
                </a:ext>
              </a:extLst>
            </p:cNvPr>
            <p:cNvSpPr/>
            <p:nvPr/>
          </p:nvSpPr>
          <p:spPr>
            <a:xfrm>
              <a:off x="8394700" y="2739581"/>
              <a:ext cx="1371600" cy="295275"/>
            </a:xfrm>
            <a:custGeom>
              <a:avLst/>
              <a:gdLst>
                <a:gd name="connsiteX0" fmla="*/ 152400 w 1371600"/>
                <a:gd name="connsiteY0" fmla="*/ 273653 h 295275"/>
                <a:gd name="connsiteX1" fmla="*/ 103061 w 1371600"/>
                <a:gd name="connsiteY1" fmla="*/ 116110 h 295275"/>
                <a:gd name="connsiteX2" fmla="*/ 89535 w 1371600"/>
                <a:gd name="connsiteY2" fmla="*/ 117062 h 295275"/>
                <a:gd name="connsiteX3" fmla="*/ 89535 w 1371600"/>
                <a:gd name="connsiteY3" fmla="*/ 296037 h 295275"/>
                <a:gd name="connsiteX4" fmla="*/ 0 w 1371600"/>
                <a:gd name="connsiteY4" fmla="*/ 296037 h 295275"/>
                <a:gd name="connsiteX5" fmla="*/ 0 w 1371600"/>
                <a:gd name="connsiteY5" fmla="*/ 24860 h 295275"/>
                <a:gd name="connsiteX6" fmla="*/ 35909 w 1371600"/>
                <a:gd name="connsiteY6" fmla="*/ 0 h 295275"/>
                <a:gd name="connsiteX7" fmla="*/ 120301 w 1371600"/>
                <a:gd name="connsiteY7" fmla="*/ 0 h 295275"/>
                <a:gd name="connsiteX8" fmla="*/ 158401 w 1371600"/>
                <a:gd name="connsiteY8" fmla="*/ 22288 h 295275"/>
                <a:gd name="connsiteX9" fmla="*/ 205359 w 1371600"/>
                <a:gd name="connsiteY9" fmla="*/ 178117 h 295275"/>
                <a:gd name="connsiteX10" fmla="*/ 255079 w 1371600"/>
                <a:gd name="connsiteY10" fmla="*/ 22574 h 295275"/>
                <a:gd name="connsiteX11" fmla="*/ 293180 w 1371600"/>
                <a:gd name="connsiteY11" fmla="*/ 286 h 295275"/>
                <a:gd name="connsiteX12" fmla="*/ 374428 w 1371600"/>
                <a:gd name="connsiteY12" fmla="*/ 286 h 295275"/>
                <a:gd name="connsiteX13" fmla="*/ 410337 w 1371600"/>
                <a:gd name="connsiteY13" fmla="*/ 24860 h 295275"/>
                <a:gd name="connsiteX14" fmla="*/ 410337 w 1371600"/>
                <a:gd name="connsiteY14" fmla="*/ 296037 h 295275"/>
                <a:gd name="connsiteX15" fmla="*/ 317659 w 1371600"/>
                <a:gd name="connsiteY15" fmla="*/ 296037 h 295275"/>
                <a:gd name="connsiteX16" fmla="*/ 317659 w 1371600"/>
                <a:gd name="connsiteY16" fmla="*/ 117062 h 295275"/>
                <a:gd name="connsiteX17" fmla="*/ 304038 w 1371600"/>
                <a:gd name="connsiteY17" fmla="*/ 116110 h 295275"/>
                <a:gd name="connsiteX18" fmla="*/ 253841 w 1371600"/>
                <a:gd name="connsiteY18" fmla="*/ 273653 h 295275"/>
                <a:gd name="connsiteX19" fmla="*/ 215741 w 1371600"/>
                <a:gd name="connsiteY19" fmla="*/ 296037 h 295275"/>
                <a:gd name="connsiteX20" fmla="*/ 190500 w 1371600"/>
                <a:gd name="connsiteY20" fmla="*/ 296037 h 295275"/>
                <a:gd name="connsiteX21" fmla="*/ 152400 w 1371600"/>
                <a:gd name="connsiteY21" fmla="*/ 273653 h 295275"/>
                <a:gd name="connsiteX22" fmla="*/ 1114425 w 1371600"/>
                <a:gd name="connsiteY22" fmla="*/ 273653 h 295275"/>
                <a:gd name="connsiteX23" fmla="*/ 1065181 w 1371600"/>
                <a:gd name="connsiteY23" fmla="*/ 116110 h 295275"/>
                <a:gd name="connsiteX24" fmla="*/ 1051560 w 1371600"/>
                <a:gd name="connsiteY24" fmla="*/ 117062 h 295275"/>
                <a:gd name="connsiteX25" fmla="*/ 1051560 w 1371600"/>
                <a:gd name="connsiteY25" fmla="*/ 296037 h 295275"/>
                <a:gd name="connsiteX26" fmla="*/ 962025 w 1371600"/>
                <a:gd name="connsiteY26" fmla="*/ 296037 h 295275"/>
                <a:gd name="connsiteX27" fmla="*/ 962025 w 1371600"/>
                <a:gd name="connsiteY27" fmla="*/ 24860 h 295275"/>
                <a:gd name="connsiteX28" fmla="*/ 997934 w 1371600"/>
                <a:gd name="connsiteY28" fmla="*/ 286 h 295275"/>
                <a:gd name="connsiteX29" fmla="*/ 1082326 w 1371600"/>
                <a:gd name="connsiteY29" fmla="*/ 286 h 295275"/>
                <a:gd name="connsiteX30" fmla="*/ 1120426 w 1371600"/>
                <a:gd name="connsiteY30" fmla="*/ 22574 h 295275"/>
                <a:gd name="connsiteX31" fmla="*/ 1167098 w 1371600"/>
                <a:gd name="connsiteY31" fmla="*/ 178117 h 295275"/>
                <a:gd name="connsiteX32" fmla="*/ 1216819 w 1371600"/>
                <a:gd name="connsiteY32" fmla="*/ 22574 h 295275"/>
                <a:gd name="connsiteX33" fmla="*/ 1254919 w 1371600"/>
                <a:gd name="connsiteY33" fmla="*/ 286 h 295275"/>
                <a:gd name="connsiteX34" fmla="*/ 1336167 w 1371600"/>
                <a:gd name="connsiteY34" fmla="*/ 286 h 295275"/>
                <a:gd name="connsiteX35" fmla="*/ 1372172 w 1371600"/>
                <a:gd name="connsiteY35" fmla="*/ 24860 h 295275"/>
                <a:gd name="connsiteX36" fmla="*/ 1372172 w 1371600"/>
                <a:gd name="connsiteY36" fmla="*/ 296037 h 295275"/>
                <a:gd name="connsiteX37" fmla="*/ 1279112 w 1371600"/>
                <a:gd name="connsiteY37" fmla="*/ 296037 h 295275"/>
                <a:gd name="connsiteX38" fmla="*/ 1279112 w 1371600"/>
                <a:gd name="connsiteY38" fmla="*/ 117062 h 295275"/>
                <a:gd name="connsiteX39" fmla="*/ 1265492 w 1371600"/>
                <a:gd name="connsiteY39" fmla="*/ 116110 h 295275"/>
                <a:gd name="connsiteX40" fmla="*/ 1215295 w 1371600"/>
                <a:gd name="connsiteY40" fmla="*/ 273653 h 295275"/>
                <a:gd name="connsiteX41" fmla="*/ 1177195 w 1371600"/>
                <a:gd name="connsiteY41" fmla="*/ 296037 h 295275"/>
                <a:gd name="connsiteX42" fmla="*/ 1152525 w 1371600"/>
                <a:gd name="connsiteY42" fmla="*/ 296037 h 295275"/>
                <a:gd name="connsiteX43" fmla="*/ 1114425 w 1371600"/>
                <a:gd name="connsiteY43" fmla="*/ 273653 h 295275"/>
                <a:gd name="connsiteX44" fmla="*/ 734663 w 1371600"/>
                <a:gd name="connsiteY44" fmla="*/ 22574 h 295275"/>
                <a:gd name="connsiteX45" fmla="*/ 779907 w 1371600"/>
                <a:gd name="connsiteY45" fmla="*/ 191548 h 295275"/>
                <a:gd name="connsiteX46" fmla="*/ 793433 w 1371600"/>
                <a:gd name="connsiteY46" fmla="*/ 190595 h 295275"/>
                <a:gd name="connsiteX47" fmla="*/ 824675 w 1371600"/>
                <a:gd name="connsiteY47" fmla="*/ 95 h 295275"/>
                <a:gd name="connsiteX48" fmla="*/ 923068 w 1371600"/>
                <a:gd name="connsiteY48" fmla="*/ 95 h 295275"/>
                <a:gd name="connsiteX49" fmla="*/ 862013 w 1371600"/>
                <a:gd name="connsiteY49" fmla="*/ 271463 h 295275"/>
                <a:gd name="connsiteX50" fmla="*/ 826103 w 1371600"/>
                <a:gd name="connsiteY50" fmla="*/ 296037 h 295275"/>
                <a:gd name="connsiteX51" fmla="*/ 762857 w 1371600"/>
                <a:gd name="connsiteY51" fmla="*/ 296037 h 295275"/>
                <a:gd name="connsiteX52" fmla="*/ 724757 w 1371600"/>
                <a:gd name="connsiteY52" fmla="*/ 273653 h 295275"/>
                <a:gd name="connsiteX53" fmla="*/ 683990 w 1371600"/>
                <a:gd name="connsiteY53" fmla="*/ 124396 h 295275"/>
                <a:gd name="connsiteX54" fmla="*/ 641890 w 1371600"/>
                <a:gd name="connsiteY54" fmla="*/ 273653 h 295275"/>
                <a:gd name="connsiteX55" fmla="*/ 603790 w 1371600"/>
                <a:gd name="connsiteY55" fmla="*/ 296037 h 295275"/>
                <a:gd name="connsiteX56" fmla="*/ 538925 w 1371600"/>
                <a:gd name="connsiteY56" fmla="*/ 296037 h 295275"/>
                <a:gd name="connsiteX57" fmla="*/ 502920 w 1371600"/>
                <a:gd name="connsiteY57" fmla="*/ 271463 h 295275"/>
                <a:gd name="connsiteX58" fmla="*/ 451104 w 1371600"/>
                <a:gd name="connsiteY58" fmla="*/ 0 h 295275"/>
                <a:gd name="connsiteX59" fmla="*/ 551783 w 1371600"/>
                <a:gd name="connsiteY59" fmla="*/ 0 h 295275"/>
                <a:gd name="connsiteX60" fmla="*/ 576834 w 1371600"/>
                <a:gd name="connsiteY60" fmla="*/ 190500 h 295275"/>
                <a:gd name="connsiteX61" fmla="*/ 583863 w 1371600"/>
                <a:gd name="connsiteY61" fmla="*/ 197182 h 295275"/>
                <a:gd name="connsiteX62" fmla="*/ 590455 w 1371600"/>
                <a:gd name="connsiteY62" fmla="*/ 191452 h 295275"/>
                <a:gd name="connsiteX63" fmla="*/ 635222 w 1371600"/>
                <a:gd name="connsiteY63" fmla="*/ 22479 h 295275"/>
                <a:gd name="connsiteX64" fmla="*/ 673322 w 1371600"/>
                <a:gd name="connsiteY64" fmla="*/ 190 h 295275"/>
                <a:gd name="connsiteX65" fmla="*/ 695992 w 1371600"/>
                <a:gd name="connsiteY65" fmla="*/ 190 h 295275"/>
                <a:gd name="connsiteX66" fmla="*/ 734092 w 1371600"/>
                <a:gd name="connsiteY66" fmla="*/ 22479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71600" h="295275">
                  <a:moveTo>
                    <a:pt x="152400" y="273653"/>
                  </a:moveTo>
                  <a:lnTo>
                    <a:pt x="103061" y="116110"/>
                  </a:lnTo>
                  <a:cubicBezTo>
                    <a:pt x="100870" y="107823"/>
                    <a:pt x="89535" y="107823"/>
                    <a:pt x="89535" y="117062"/>
                  </a:cubicBezTo>
                  <a:lnTo>
                    <a:pt x="89535" y="296037"/>
                  </a:lnTo>
                  <a:lnTo>
                    <a:pt x="0" y="296037"/>
                  </a:lnTo>
                  <a:lnTo>
                    <a:pt x="0" y="24860"/>
                  </a:lnTo>
                  <a:cubicBezTo>
                    <a:pt x="0" y="8858"/>
                    <a:pt x="14097" y="0"/>
                    <a:pt x="35909" y="0"/>
                  </a:cubicBezTo>
                  <a:lnTo>
                    <a:pt x="120301" y="0"/>
                  </a:lnTo>
                  <a:cubicBezTo>
                    <a:pt x="143827" y="0"/>
                    <a:pt x="154400" y="9525"/>
                    <a:pt x="158401" y="22288"/>
                  </a:cubicBezTo>
                  <a:lnTo>
                    <a:pt x="205359" y="178117"/>
                  </a:lnTo>
                  <a:lnTo>
                    <a:pt x="255079" y="22574"/>
                  </a:lnTo>
                  <a:cubicBezTo>
                    <a:pt x="259366" y="9525"/>
                    <a:pt x="269843" y="286"/>
                    <a:pt x="293180" y="286"/>
                  </a:cubicBezTo>
                  <a:lnTo>
                    <a:pt x="374428" y="286"/>
                  </a:lnTo>
                  <a:cubicBezTo>
                    <a:pt x="396240" y="286"/>
                    <a:pt x="410337" y="8858"/>
                    <a:pt x="410337" y="24860"/>
                  </a:cubicBezTo>
                  <a:lnTo>
                    <a:pt x="410337" y="296037"/>
                  </a:lnTo>
                  <a:lnTo>
                    <a:pt x="317659" y="296037"/>
                  </a:lnTo>
                  <a:lnTo>
                    <a:pt x="317659" y="117062"/>
                  </a:lnTo>
                  <a:cubicBezTo>
                    <a:pt x="317659" y="107537"/>
                    <a:pt x="306324" y="107537"/>
                    <a:pt x="304038" y="116110"/>
                  </a:cubicBezTo>
                  <a:lnTo>
                    <a:pt x="253841" y="273653"/>
                  </a:lnTo>
                  <a:cubicBezTo>
                    <a:pt x="250222" y="286893"/>
                    <a:pt x="238982" y="296037"/>
                    <a:pt x="215741" y="296037"/>
                  </a:cubicBezTo>
                  <a:lnTo>
                    <a:pt x="190500" y="296037"/>
                  </a:lnTo>
                  <a:cubicBezTo>
                    <a:pt x="166973" y="296037"/>
                    <a:pt x="155639" y="286512"/>
                    <a:pt x="152400" y="273653"/>
                  </a:cubicBezTo>
                  <a:moveTo>
                    <a:pt x="1114425" y="273653"/>
                  </a:moveTo>
                  <a:lnTo>
                    <a:pt x="1065181" y="116110"/>
                  </a:lnTo>
                  <a:cubicBezTo>
                    <a:pt x="1062895" y="107823"/>
                    <a:pt x="1051560" y="107823"/>
                    <a:pt x="1051560" y="117062"/>
                  </a:cubicBezTo>
                  <a:lnTo>
                    <a:pt x="1051560" y="296037"/>
                  </a:lnTo>
                  <a:lnTo>
                    <a:pt x="962025" y="296037"/>
                  </a:lnTo>
                  <a:lnTo>
                    <a:pt x="962025" y="24860"/>
                  </a:lnTo>
                  <a:cubicBezTo>
                    <a:pt x="962025" y="8858"/>
                    <a:pt x="976217" y="286"/>
                    <a:pt x="997934" y="286"/>
                  </a:cubicBezTo>
                  <a:lnTo>
                    <a:pt x="1082326" y="286"/>
                  </a:lnTo>
                  <a:cubicBezTo>
                    <a:pt x="1105948" y="286"/>
                    <a:pt x="1116425" y="9811"/>
                    <a:pt x="1120426" y="22574"/>
                  </a:cubicBezTo>
                  <a:lnTo>
                    <a:pt x="1167098" y="178117"/>
                  </a:lnTo>
                  <a:lnTo>
                    <a:pt x="1216819" y="22574"/>
                  </a:lnTo>
                  <a:cubicBezTo>
                    <a:pt x="1221105" y="9525"/>
                    <a:pt x="1231583" y="286"/>
                    <a:pt x="1254919" y="286"/>
                  </a:cubicBezTo>
                  <a:lnTo>
                    <a:pt x="1336167" y="286"/>
                  </a:lnTo>
                  <a:cubicBezTo>
                    <a:pt x="1358075" y="286"/>
                    <a:pt x="1372172" y="8858"/>
                    <a:pt x="1372172" y="24860"/>
                  </a:cubicBezTo>
                  <a:lnTo>
                    <a:pt x="1372172" y="296037"/>
                  </a:lnTo>
                  <a:lnTo>
                    <a:pt x="1279112" y="296037"/>
                  </a:lnTo>
                  <a:lnTo>
                    <a:pt x="1279112" y="117062"/>
                  </a:lnTo>
                  <a:cubicBezTo>
                    <a:pt x="1279112" y="107537"/>
                    <a:pt x="1267778" y="107537"/>
                    <a:pt x="1265492" y="116110"/>
                  </a:cubicBezTo>
                  <a:lnTo>
                    <a:pt x="1215295" y="273653"/>
                  </a:lnTo>
                  <a:cubicBezTo>
                    <a:pt x="1211675" y="286893"/>
                    <a:pt x="1200436" y="296037"/>
                    <a:pt x="1177195" y="296037"/>
                  </a:cubicBezTo>
                  <a:lnTo>
                    <a:pt x="1152525" y="296037"/>
                  </a:lnTo>
                  <a:cubicBezTo>
                    <a:pt x="1128998" y="296037"/>
                    <a:pt x="1117759" y="286512"/>
                    <a:pt x="1114425" y="273653"/>
                  </a:cubicBezTo>
                  <a:moveTo>
                    <a:pt x="734663" y="22574"/>
                  </a:moveTo>
                  <a:lnTo>
                    <a:pt x="779907" y="191548"/>
                  </a:lnTo>
                  <a:cubicBezTo>
                    <a:pt x="782098" y="199930"/>
                    <a:pt x="792004" y="199739"/>
                    <a:pt x="793433" y="190595"/>
                  </a:cubicBezTo>
                  <a:lnTo>
                    <a:pt x="824675" y="95"/>
                  </a:lnTo>
                  <a:lnTo>
                    <a:pt x="923068" y="95"/>
                  </a:lnTo>
                  <a:lnTo>
                    <a:pt x="862013" y="271463"/>
                  </a:lnTo>
                  <a:cubicBezTo>
                    <a:pt x="858488" y="287274"/>
                    <a:pt x="847916" y="296037"/>
                    <a:pt x="826103" y="296037"/>
                  </a:cubicBezTo>
                  <a:lnTo>
                    <a:pt x="762857" y="296037"/>
                  </a:lnTo>
                  <a:cubicBezTo>
                    <a:pt x="739235" y="296037"/>
                    <a:pt x="728091" y="286512"/>
                    <a:pt x="724757" y="273653"/>
                  </a:cubicBezTo>
                  <a:lnTo>
                    <a:pt x="683990" y="124396"/>
                  </a:lnTo>
                  <a:lnTo>
                    <a:pt x="641890" y="273653"/>
                  </a:lnTo>
                  <a:cubicBezTo>
                    <a:pt x="638175" y="286893"/>
                    <a:pt x="627031" y="296037"/>
                    <a:pt x="603790" y="296037"/>
                  </a:cubicBezTo>
                  <a:lnTo>
                    <a:pt x="538925" y="296037"/>
                  </a:lnTo>
                  <a:cubicBezTo>
                    <a:pt x="517017" y="296037"/>
                    <a:pt x="505968" y="287274"/>
                    <a:pt x="502920" y="271463"/>
                  </a:cubicBezTo>
                  <a:lnTo>
                    <a:pt x="451104" y="0"/>
                  </a:lnTo>
                  <a:lnTo>
                    <a:pt x="551783" y="0"/>
                  </a:lnTo>
                  <a:lnTo>
                    <a:pt x="576834" y="190500"/>
                  </a:lnTo>
                  <a:cubicBezTo>
                    <a:pt x="576930" y="194286"/>
                    <a:pt x="580077" y="197278"/>
                    <a:pt x="583863" y="197182"/>
                  </a:cubicBezTo>
                  <a:cubicBezTo>
                    <a:pt x="587150" y="197099"/>
                    <a:pt x="589915" y="194695"/>
                    <a:pt x="590455" y="191452"/>
                  </a:cubicBezTo>
                  <a:lnTo>
                    <a:pt x="635222" y="22479"/>
                  </a:lnTo>
                  <a:cubicBezTo>
                    <a:pt x="638842" y="9239"/>
                    <a:pt x="650081" y="190"/>
                    <a:pt x="673322" y="190"/>
                  </a:cubicBezTo>
                  <a:lnTo>
                    <a:pt x="695992" y="190"/>
                  </a:lnTo>
                  <a:cubicBezTo>
                    <a:pt x="719614" y="190"/>
                    <a:pt x="730853" y="9715"/>
                    <a:pt x="734092" y="22479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 46">
              <a:extLst>
                <a:ext uri="{FF2B5EF4-FFF2-40B4-BE49-F238E27FC236}">
                  <a16:creationId xmlns="" xmlns:a16="http://schemas.microsoft.com/office/drawing/2014/main" id="{BB68A929-9E64-A748-A5D3-2A4A230AD6C7}"/>
                </a:ext>
              </a:extLst>
            </p:cNvPr>
            <p:cNvSpPr/>
            <p:nvPr/>
          </p:nvSpPr>
          <p:spPr>
            <a:xfrm>
              <a:off x="9860974" y="2653852"/>
              <a:ext cx="85725" cy="85725"/>
            </a:xfrm>
            <a:custGeom>
              <a:avLst/>
              <a:gdLst>
                <a:gd name="connsiteX0" fmla="*/ 17626 w 85725"/>
                <a:gd name="connsiteY0" fmla="*/ 4 h 85725"/>
                <a:gd name="connsiteX1" fmla="*/ 4 w 85725"/>
                <a:gd name="connsiteY1" fmla="*/ 16855 h 85725"/>
                <a:gd name="connsiteX2" fmla="*/ 4 w 85725"/>
                <a:gd name="connsiteY2" fmla="*/ 17626 h 85725"/>
                <a:gd name="connsiteX3" fmla="*/ 5 w 85725"/>
                <a:gd name="connsiteY3" fmla="*/ 68584 h 85725"/>
                <a:gd name="connsiteX4" fmla="*/ 16855 w 85725"/>
                <a:gd name="connsiteY4" fmla="*/ 86206 h 85725"/>
                <a:gd name="connsiteX5" fmla="*/ 17626 w 85725"/>
                <a:gd name="connsiteY5" fmla="*/ 86206 h 85725"/>
                <a:gd name="connsiteX6" fmla="*/ 68680 w 85725"/>
                <a:gd name="connsiteY6" fmla="*/ 86206 h 85725"/>
                <a:gd name="connsiteX7" fmla="*/ 86301 w 85725"/>
                <a:gd name="connsiteY7" fmla="*/ 69161 h 85725"/>
                <a:gd name="connsiteX8" fmla="*/ 86301 w 85725"/>
                <a:gd name="connsiteY8" fmla="*/ 68584 h 85725"/>
                <a:gd name="connsiteX9" fmla="*/ 86301 w 85725"/>
                <a:gd name="connsiteY9" fmla="*/ 17435 h 85725"/>
                <a:gd name="connsiteX10" fmla="*/ 69257 w 85725"/>
                <a:gd name="connsiteY10" fmla="*/ 1 h 85725"/>
                <a:gd name="connsiteX11" fmla="*/ 68680 w 85725"/>
                <a:gd name="connsiteY11" fmla="*/ 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17626" y="4"/>
                  </a:moveTo>
                  <a:cubicBezTo>
                    <a:pt x="8106" y="-208"/>
                    <a:pt x="217" y="7336"/>
                    <a:pt x="4" y="16855"/>
                  </a:cubicBezTo>
                  <a:cubicBezTo>
                    <a:pt x="-1" y="17112"/>
                    <a:pt x="-1" y="17369"/>
                    <a:pt x="4" y="17626"/>
                  </a:cubicBezTo>
                  <a:lnTo>
                    <a:pt x="5" y="68584"/>
                  </a:lnTo>
                  <a:cubicBezTo>
                    <a:pt x="-208" y="78103"/>
                    <a:pt x="7336" y="85993"/>
                    <a:pt x="16855" y="86206"/>
                  </a:cubicBezTo>
                  <a:cubicBezTo>
                    <a:pt x="17112" y="86211"/>
                    <a:pt x="17369" y="86211"/>
                    <a:pt x="17626" y="86206"/>
                  </a:cubicBezTo>
                  <a:lnTo>
                    <a:pt x="68680" y="86206"/>
                  </a:lnTo>
                  <a:cubicBezTo>
                    <a:pt x="78252" y="86365"/>
                    <a:pt x="86142" y="78734"/>
                    <a:pt x="86301" y="69161"/>
                  </a:cubicBezTo>
                  <a:cubicBezTo>
                    <a:pt x="86304" y="68969"/>
                    <a:pt x="86304" y="68777"/>
                    <a:pt x="86301" y="68584"/>
                  </a:cubicBezTo>
                  <a:lnTo>
                    <a:pt x="86301" y="17435"/>
                  </a:lnTo>
                  <a:cubicBezTo>
                    <a:pt x="86409" y="7914"/>
                    <a:pt x="78777" y="109"/>
                    <a:pt x="69257" y="1"/>
                  </a:cubicBezTo>
                  <a:cubicBezTo>
                    <a:pt x="69064" y="-1"/>
                    <a:pt x="68872" y="0"/>
                    <a:pt x="68680" y="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 47">
              <a:extLst>
                <a:ext uri="{FF2B5EF4-FFF2-40B4-BE49-F238E27FC236}">
                  <a16:creationId xmlns="" xmlns:a16="http://schemas.microsoft.com/office/drawing/2014/main" id="{1E6ECBF8-90C3-4641-AF8F-69305554FA13}"/>
                </a:ext>
              </a:extLst>
            </p:cNvPr>
            <p:cNvSpPr/>
            <p:nvPr/>
          </p:nvSpPr>
          <p:spPr>
            <a:xfrm>
              <a:off x="9947370" y="2518697"/>
              <a:ext cx="114300" cy="114300"/>
            </a:xfrm>
            <a:custGeom>
              <a:avLst/>
              <a:gdLst>
                <a:gd name="connsiteX0" fmla="*/ 35338 w 114300"/>
                <a:gd name="connsiteY0" fmla="*/ 0 h 114300"/>
                <a:gd name="connsiteX1" fmla="*/ 0 w 114300"/>
                <a:gd name="connsiteY1" fmla="*/ 35433 h 114300"/>
                <a:gd name="connsiteX2" fmla="*/ 0 w 114300"/>
                <a:gd name="connsiteY2" fmla="*/ 86011 h 114300"/>
                <a:gd name="connsiteX3" fmla="*/ 35338 w 114300"/>
                <a:gd name="connsiteY3" fmla="*/ 121348 h 114300"/>
                <a:gd name="connsiteX4" fmla="*/ 85630 w 114300"/>
                <a:gd name="connsiteY4" fmla="*/ 121348 h 114300"/>
                <a:gd name="connsiteX5" fmla="*/ 121063 w 114300"/>
                <a:gd name="connsiteY5" fmla="*/ 86011 h 114300"/>
                <a:gd name="connsiteX6" fmla="*/ 121063 w 114300"/>
                <a:gd name="connsiteY6" fmla="*/ 35433 h 114300"/>
                <a:gd name="connsiteX7" fmla="*/ 85630 w 114300"/>
                <a:gd name="connsiteY7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14300">
                  <a:moveTo>
                    <a:pt x="35338" y="0"/>
                  </a:moveTo>
                  <a:cubicBezTo>
                    <a:pt x="35338" y="0"/>
                    <a:pt x="0" y="0"/>
                    <a:pt x="0" y="35433"/>
                  </a:cubicBezTo>
                  <a:lnTo>
                    <a:pt x="0" y="86011"/>
                  </a:lnTo>
                  <a:cubicBezTo>
                    <a:pt x="0" y="86011"/>
                    <a:pt x="0" y="121348"/>
                    <a:pt x="35338" y="121348"/>
                  </a:cubicBezTo>
                  <a:lnTo>
                    <a:pt x="85630" y="121348"/>
                  </a:lnTo>
                  <a:cubicBezTo>
                    <a:pt x="85630" y="121348"/>
                    <a:pt x="121063" y="121348"/>
                    <a:pt x="121063" y="86011"/>
                  </a:cubicBezTo>
                  <a:lnTo>
                    <a:pt x="121063" y="35433"/>
                  </a:lnTo>
                  <a:cubicBezTo>
                    <a:pt x="121063" y="35433"/>
                    <a:pt x="121063" y="0"/>
                    <a:pt x="8563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 48">
              <a:extLst>
                <a:ext uri="{FF2B5EF4-FFF2-40B4-BE49-F238E27FC236}">
                  <a16:creationId xmlns="" xmlns:a16="http://schemas.microsoft.com/office/drawing/2014/main" id="{5A0C2655-8C1D-AB41-A859-EBC494F587F8}"/>
                </a:ext>
              </a:extLst>
            </p:cNvPr>
            <p:cNvSpPr/>
            <p:nvPr/>
          </p:nvSpPr>
          <p:spPr>
            <a:xfrm>
              <a:off x="9767348" y="2336007"/>
              <a:ext cx="171450" cy="171450"/>
            </a:xfrm>
            <a:custGeom>
              <a:avLst/>
              <a:gdLst>
                <a:gd name="connsiteX0" fmla="*/ 53150 w 171450"/>
                <a:gd name="connsiteY0" fmla="*/ 0 h 171450"/>
                <a:gd name="connsiteX1" fmla="*/ 0 w 171450"/>
                <a:gd name="connsiteY1" fmla="*/ 53054 h 171450"/>
                <a:gd name="connsiteX2" fmla="*/ 0 w 171450"/>
                <a:gd name="connsiteY2" fmla="*/ 127349 h 171450"/>
                <a:gd name="connsiteX3" fmla="*/ 53150 w 171450"/>
                <a:gd name="connsiteY3" fmla="*/ 180404 h 171450"/>
                <a:gd name="connsiteX4" fmla="*/ 126873 w 171450"/>
                <a:gd name="connsiteY4" fmla="*/ 180404 h 171450"/>
                <a:gd name="connsiteX5" fmla="*/ 179927 w 171450"/>
                <a:gd name="connsiteY5" fmla="*/ 127349 h 171450"/>
                <a:gd name="connsiteX6" fmla="*/ 179927 w 171450"/>
                <a:gd name="connsiteY6" fmla="*/ 53054 h 171450"/>
                <a:gd name="connsiteX7" fmla="*/ 126778 w 171450"/>
                <a:gd name="connsiteY7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71450">
                  <a:moveTo>
                    <a:pt x="53150" y="0"/>
                  </a:moveTo>
                  <a:cubicBezTo>
                    <a:pt x="53150" y="0"/>
                    <a:pt x="0" y="0"/>
                    <a:pt x="0" y="53054"/>
                  </a:cubicBezTo>
                  <a:lnTo>
                    <a:pt x="0" y="127349"/>
                  </a:lnTo>
                  <a:cubicBezTo>
                    <a:pt x="0" y="127349"/>
                    <a:pt x="0" y="180404"/>
                    <a:pt x="53150" y="180404"/>
                  </a:cubicBezTo>
                  <a:lnTo>
                    <a:pt x="126873" y="180404"/>
                  </a:lnTo>
                  <a:cubicBezTo>
                    <a:pt x="126873" y="180404"/>
                    <a:pt x="179927" y="179927"/>
                    <a:pt x="179927" y="127349"/>
                  </a:cubicBezTo>
                  <a:lnTo>
                    <a:pt x="179927" y="53054"/>
                  </a:lnTo>
                  <a:cubicBezTo>
                    <a:pt x="179927" y="53054"/>
                    <a:pt x="179927" y="0"/>
                    <a:pt x="126778" y="0"/>
                  </a:cubicBezTo>
                  <a:close/>
                </a:path>
              </a:pathLst>
            </a:custGeom>
            <a:solidFill>
              <a:srgbClr val="0195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58921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527999" y="1368000"/>
            <a:ext cx="6830743" cy="3240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1" name="Textplatzhalter 10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48592" y="4816858"/>
            <a:ext cx="11092545" cy="1292112"/>
          </a:xfrm>
        </p:spPr>
        <p:txBody>
          <a:bodyPr/>
          <a:lstStyle>
            <a:lvl1pPr>
              <a:defRPr sz="1400" b="1" baseline="0">
                <a:solidFill>
                  <a:srgbClr val="0065A6"/>
                </a:solidFill>
              </a:defRPr>
            </a:lvl1pPr>
            <a:lvl2pPr>
              <a:spcAft>
                <a:spcPts val="1200"/>
              </a:spcAft>
              <a:defRPr sz="1400" b="0">
                <a:solidFill>
                  <a:srgbClr val="72797F"/>
                </a:solidFill>
              </a:defRPr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782A2F7-7EEC-4CD0-94C2-B55E5EB47472}" type="slidenum">
              <a:rPr lang="de-DE" altLang="en-US" smtClean="0"/>
              <a:pPr/>
              <a:t>‹#›</a:t>
            </a:fld>
            <a:endParaRPr lang="de-DE" altLang="en-US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Heat &amp; Power 2019 - Landfill gas application</a:t>
            </a:r>
            <a:endParaRPr lang="de-D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gray">
          <a:xfrm>
            <a:off x="527051" y="615600"/>
            <a:ext cx="9543600" cy="8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Headline über maximal zwei Zeilen in Arial Fett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9766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S Instruction on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rafik 210">
            <a:extLst>
              <a:ext uri="{FF2B5EF4-FFF2-40B4-BE49-F238E27FC236}">
                <a16:creationId xmlns="" xmlns:a16="http://schemas.microsoft.com/office/drawing/2014/main" id="{EA82F145-E13E-6748-BC91-5F4F82CEAA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904" y="1496530"/>
            <a:ext cx="6350751" cy="3122256"/>
          </a:xfrm>
          <a:prstGeom prst="rect">
            <a:avLst/>
          </a:prstGeom>
        </p:spPr>
      </p:pic>
      <p:grpSp>
        <p:nvGrpSpPr>
          <p:cNvPr id="47" name="Gruppieren 46">
            <a:extLst>
              <a:ext uri="{FF2B5EF4-FFF2-40B4-BE49-F238E27FC236}">
                <a16:creationId xmlns="" xmlns:a16="http://schemas.microsoft.com/office/drawing/2014/main" id="{17E985A2-33A7-9840-9EBE-E7E7F4EFE2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56857" y="306416"/>
            <a:ext cx="1442113" cy="756000"/>
            <a:chOff x="8394700" y="2336007"/>
            <a:chExt cx="1666970" cy="873877"/>
          </a:xfrm>
        </p:grpSpPr>
        <p:grpSp>
          <p:nvGrpSpPr>
            <p:cNvPr id="48" name="Gruppieren 47">
              <a:extLst>
                <a:ext uri="{FF2B5EF4-FFF2-40B4-BE49-F238E27FC236}">
                  <a16:creationId xmlns="" xmlns:a16="http://schemas.microsoft.com/office/drawing/2014/main" id="{7B6E9B9D-3B43-4940-A04D-1E92A1E9B589}"/>
                </a:ext>
              </a:extLst>
            </p:cNvPr>
            <p:cNvGrpSpPr/>
            <p:nvPr userDrawn="1"/>
          </p:nvGrpSpPr>
          <p:grpSpPr>
            <a:xfrm>
              <a:off x="8394700" y="3111986"/>
              <a:ext cx="1548575" cy="97898"/>
              <a:chOff x="8394700" y="3111986"/>
              <a:chExt cx="1548575" cy="97898"/>
            </a:xfrm>
          </p:grpSpPr>
          <p:sp>
            <p:nvSpPr>
              <p:cNvPr id="53" name="Freihandform 52">
                <a:extLst>
                  <a:ext uri="{FF2B5EF4-FFF2-40B4-BE49-F238E27FC236}">
                    <a16:creationId xmlns="" xmlns:a16="http://schemas.microsoft.com/office/drawing/2014/main" id="{83AD2CA8-8AA0-974A-A430-7C6EA82B0151}"/>
                  </a:ext>
                </a:extLst>
              </p:cNvPr>
              <p:cNvSpPr/>
              <p:nvPr/>
            </p:nvSpPr>
            <p:spPr>
              <a:xfrm>
                <a:off x="8394700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0 h 76200"/>
                  <a:gd name="connsiteX1" fmla="*/ 0 w 47625"/>
                  <a:gd name="connsiteY1" fmla="*/ 76581 h 76200"/>
                  <a:gd name="connsiteX2" fmla="*/ 49054 w 47625"/>
                  <a:gd name="connsiteY2" fmla="*/ 76581 h 76200"/>
                  <a:gd name="connsiteX3" fmla="*/ 49054 w 47625"/>
                  <a:gd name="connsiteY3" fmla="*/ 66199 h 76200"/>
                  <a:gd name="connsiteX4" fmla="*/ 11621 w 47625"/>
                  <a:gd name="connsiteY4" fmla="*/ 66199 h 76200"/>
                  <a:gd name="connsiteX5" fmla="*/ 11621 w 47625"/>
                  <a:gd name="connsiteY5" fmla="*/ 43148 h 76200"/>
                  <a:gd name="connsiteX6" fmla="*/ 43529 w 47625"/>
                  <a:gd name="connsiteY6" fmla="*/ 43148 h 76200"/>
                  <a:gd name="connsiteX7" fmla="*/ 43529 w 47625"/>
                  <a:gd name="connsiteY7" fmla="*/ 32766 h 76200"/>
                  <a:gd name="connsiteX8" fmla="*/ 11621 w 47625"/>
                  <a:gd name="connsiteY8" fmla="*/ 32766 h 76200"/>
                  <a:gd name="connsiteX9" fmla="*/ 11621 w 47625"/>
                  <a:gd name="connsiteY9" fmla="*/ 10382 h 76200"/>
                  <a:gd name="connsiteX10" fmla="*/ 49054 w 47625"/>
                  <a:gd name="connsiteY10" fmla="*/ 10382 h 76200"/>
                  <a:gd name="connsiteX11" fmla="*/ 49054 w 47625"/>
                  <a:gd name="connsiteY11" fmla="*/ 0 h 76200"/>
                  <a:gd name="connsiteX12" fmla="*/ 0 w 47625"/>
                  <a:gd name="connsiteY12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0"/>
                    </a:moveTo>
                    <a:lnTo>
                      <a:pt x="0" y="76581"/>
                    </a:lnTo>
                    <a:lnTo>
                      <a:pt x="49054" y="76581"/>
                    </a:lnTo>
                    <a:lnTo>
                      <a:pt x="49054" y="66199"/>
                    </a:lnTo>
                    <a:lnTo>
                      <a:pt x="11621" y="66199"/>
                    </a:lnTo>
                    <a:lnTo>
                      <a:pt x="11621" y="43148"/>
                    </a:lnTo>
                    <a:lnTo>
                      <a:pt x="43529" y="43148"/>
                    </a:lnTo>
                    <a:lnTo>
                      <a:pt x="43529" y="32766"/>
                    </a:lnTo>
                    <a:lnTo>
                      <a:pt x="11621" y="32766"/>
                    </a:lnTo>
                    <a:lnTo>
                      <a:pt x="11621" y="10382"/>
                    </a:lnTo>
                    <a:lnTo>
                      <a:pt x="49054" y="10382"/>
                    </a:lnTo>
                    <a:lnTo>
                      <a:pt x="490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" name="Freihandform 53">
                <a:extLst>
                  <a:ext uri="{FF2B5EF4-FFF2-40B4-BE49-F238E27FC236}">
                    <a16:creationId xmlns="" xmlns:a16="http://schemas.microsoft.com/office/drawing/2014/main" id="{175DDC06-B9ED-2E4C-8F9B-9B4657573C6E}"/>
                  </a:ext>
                </a:extLst>
              </p:cNvPr>
              <p:cNvSpPr/>
              <p:nvPr/>
            </p:nvSpPr>
            <p:spPr>
              <a:xfrm>
                <a:off x="8458041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2 w 38100"/>
                  <a:gd name="connsiteY2" fmla="*/ 9924 h 47625"/>
                  <a:gd name="connsiteX3" fmla="*/ 22384 w 38100"/>
                  <a:gd name="connsiteY3" fmla="*/ 9820 h 47625"/>
                  <a:gd name="connsiteX4" fmla="*/ 10990 w 38100"/>
                  <a:gd name="connsiteY4" fmla="*/ 20116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196 w 38100"/>
                  <a:gd name="connsiteY13" fmla="*/ 20298 h 47625"/>
                  <a:gd name="connsiteX14" fmla="*/ 44196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88" y="16140"/>
                      <a:pt x="30090" y="10770"/>
                      <a:pt x="24312" y="9924"/>
                    </a:cubicBezTo>
                    <a:cubicBezTo>
                      <a:pt x="23674" y="9831"/>
                      <a:pt x="23028" y="9796"/>
                      <a:pt x="22384" y="9820"/>
                    </a:cubicBezTo>
                    <a:cubicBezTo>
                      <a:pt x="16394" y="9517"/>
                      <a:pt x="11293" y="14127"/>
                      <a:pt x="10990" y="20116"/>
                    </a:cubicBezTo>
                    <a:cubicBezTo>
                      <a:pt x="10960" y="20717"/>
                      <a:pt x="10980" y="21319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10" y="2060"/>
                      <a:pt x="19825" y="-163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667" y="9074"/>
                      <a:pt x="44640" y="14648"/>
                      <a:pt x="44196" y="20298"/>
                    </a:cubicBezTo>
                    <a:lnTo>
                      <a:pt x="44196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" name="Freihandform 54">
                <a:extLst>
                  <a:ext uri="{FF2B5EF4-FFF2-40B4-BE49-F238E27FC236}">
                    <a16:creationId xmlns="" xmlns:a16="http://schemas.microsoft.com/office/drawing/2014/main" id="{C2E3CCE2-6D77-6640-9B25-DCA8F454B2CE}"/>
                  </a:ext>
                </a:extLst>
              </p:cNvPr>
              <p:cNvSpPr/>
              <p:nvPr/>
            </p:nvSpPr>
            <p:spPr>
              <a:xfrm>
                <a:off x="851557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287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9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55" y="8961"/>
                      <a:pt x="14138" y="11688"/>
                      <a:pt x="12287" y="16002"/>
                    </a:cubicBezTo>
                    <a:cubicBezTo>
                      <a:pt x="11231" y="18331"/>
                      <a:pt x="10741" y="20877"/>
                      <a:pt x="10858" y="23431"/>
                    </a:cubicBezTo>
                    <a:lnTo>
                      <a:pt x="35433" y="23431"/>
                    </a:lnTo>
                    <a:cubicBezTo>
                      <a:pt x="35473" y="20873"/>
                      <a:pt x="34953" y="18338"/>
                      <a:pt x="33909" y="16002"/>
                    </a:cubicBezTo>
                    <a:moveTo>
                      <a:pt x="10859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826" y="53156"/>
                      <a:pt x="32321" y="56312"/>
                      <a:pt x="24575" y="55912"/>
                    </a:cubicBezTo>
                    <a:cubicBezTo>
                      <a:pt x="10859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" name="Freihandform 55">
                <a:extLst>
                  <a:ext uri="{FF2B5EF4-FFF2-40B4-BE49-F238E27FC236}">
                    <a16:creationId xmlns="" xmlns:a16="http://schemas.microsoft.com/office/drawing/2014/main" id="{C7631791-4959-5947-BBE7-0D3FC7E9BEE4}"/>
                  </a:ext>
                </a:extLst>
              </p:cNvPr>
              <p:cNvSpPr/>
              <p:nvPr/>
            </p:nvSpPr>
            <p:spPr>
              <a:xfrm>
                <a:off x="8576342" y="3133985"/>
                <a:ext cx="38100" cy="47625"/>
              </a:xfrm>
              <a:custGeom>
                <a:avLst/>
                <a:gdLst>
                  <a:gd name="connsiteX0" fmla="*/ 30004 w 38100"/>
                  <a:gd name="connsiteY0" fmla="*/ 13456 h 47625"/>
                  <a:gd name="connsiteX1" fmla="*/ 21812 w 38100"/>
                  <a:gd name="connsiteY1" fmla="*/ 9837 h 47625"/>
                  <a:gd name="connsiteX2" fmla="*/ 10907 w 38100"/>
                  <a:gd name="connsiteY2" fmla="*/ 21215 h 47625"/>
                  <a:gd name="connsiteX3" fmla="*/ 10954 w 38100"/>
                  <a:gd name="connsiteY3" fmla="*/ 22029 h 47625"/>
                  <a:gd name="connsiteX4" fmla="*/ 10954 w 38100"/>
                  <a:gd name="connsiteY4" fmla="*/ 55176 h 47625"/>
                  <a:gd name="connsiteX5" fmla="*/ 0 w 38100"/>
                  <a:gd name="connsiteY5" fmla="*/ 55176 h 47625"/>
                  <a:gd name="connsiteX6" fmla="*/ 0 w 38100"/>
                  <a:gd name="connsiteY6" fmla="*/ 598 h 47625"/>
                  <a:gd name="connsiteX7" fmla="*/ 10763 w 38100"/>
                  <a:gd name="connsiteY7" fmla="*/ 598 h 47625"/>
                  <a:gd name="connsiteX8" fmla="*/ 10763 w 38100"/>
                  <a:gd name="connsiteY8" fmla="*/ 6598 h 47625"/>
                  <a:gd name="connsiteX9" fmla="*/ 25337 w 38100"/>
                  <a:gd name="connsiteY9" fmla="*/ 26 h 47625"/>
                  <a:gd name="connsiteX10" fmla="*/ 38291 w 38100"/>
                  <a:gd name="connsiteY10" fmla="*/ 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04" y="13456"/>
                    </a:moveTo>
                    <a:cubicBezTo>
                      <a:pt x="27987" y="11039"/>
                      <a:pt x="24958" y="9700"/>
                      <a:pt x="21812" y="9837"/>
                    </a:cubicBezTo>
                    <a:cubicBezTo>
                      <a:pt x="15659" y="9967"/>
                      <a:pt x="10776" y="15061"/>
                      <a:pt x="10907" y="21215"/>
                    </a:cubicBezTo>
                    <a:cubicBezTo>
                      <a:pt x="10912" y="21487"/>
                      <a:pt x="10928" y="21758"/>
                      <a:pt x="10954" y="22029"/>
                    </a:cubicBezTo>
                    <a:lnTo>
                      <a:pt x="10954" y="55176"/>
                    </a:lnTo>
                    <a:lnTo>
                      <a:pt x="0" y="55176"/>
                    </a:lnTo>
                    <a:lnTo>
                      <a:pt x="0" y="598"/>
                    </a:lnTo>
                    <a:lnTo>
                      <a:pt x="10763" y="598"/>
                    </a:lnTo>
                    <a:lnTo>
                      <a:pt x="10763" y="6598"/>
                    </a:lnTo>
                    <a:cubicBezTo>
                      <a:pt x="14329" y="2252"/>
                      <a:pt x="19719" y="-179"/>
                      <a:pt x="25337" y="26"/>
                    </a:cubicBezTo>
                    <a:cubicBezTo>
                      <a:pt x="30201" y="-247"/>
                      <a:pt x="34938" y="1634"/>
                      <a:pt x="38291" y="517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" name="Freihandform 56">
                <a:extLst>
                  <a:ext uri="{FF2B5EF4-FFF2-40B4-BE49-F238E27FC236}">
                    <a16:creationId xmlns="" xmlns:a16="http://schemas.microsoft.com/office/drawing/2014/main" id="{AB3F49E2-AB15-5A45-81F6-5D1998BAF179}"/>
                  </a:ext>
                </a:extLst>
              </p:cNvPr>
              <p:cNvSpPr/>
              <p:nvPr/>
            </p:nvSpPr>
            <p:spPr>
              <a:xfrm>
                <a:off x="8620345" y="3133684"/>
                <a:ext cx="38100" cy="76200"/>
              </a:xfrm>
              <a:custGeom>
                <a:avLst/>
                <a:gdLst>
                  <a:gd name="connsiteX0" fmla="*/ 22005 w 38100"/>
                  <a:gd name="connsiteY0" fmla="*/ 10139 h 76200"/>
                  <a:gd name="connsiteX1" fmla="*/ 10765 w 38100"/>
                  <a:gd name="connsiteY1" fmla="*/ 27189 h 76200"/>
                  <a:gd name="connsiteX2" fmla="*/ 22005 w 38100"/>
                  <a:gd name="connsiteY2" fmla="*/ 44048 h 76200"/>
                  <a:gd name="connsiteX3" fmla="*/ 33054 w 38100"/>
                  <a:gd name="connsiteY3" fmla="*/ 26903 h 76200"/>
                  <a:gd name="connsiteX4" fmla="*/ 22005 w 38100"/>
                  <a:gd name="connsiteY4" fmla="*/ 9853 h 76200"/>
                  <a:gd name="connsiteX5" fmla="*/ 20671 w 38100"/>
                  <a:gd name="connsiteY5" fmla="*/ 77957 h 76200"/>
                  <a:gd name="connsiteX6" fmla="*/ 1621 w 38100"/>
                  <a:gd name="connsiteY6" fmla="*/ 70718 h 76200"/>
                  <a:gd name="connsiteX7" fmla="*/ 8575 w 38100"/>
                  <a:gd name="connsiteY7" fmla="*/ 63764 h 76200"/>
                  <a:gd name="connsiteX8" fmla="*/ 20386 w 38100"/>
                  <a:gd name="connsiteY8" fmla="*/ 68622 h 76200"/>
                  <a:gd name="connsiteX9" fmla="*/ 33335 w 38100"/>
                  <a:gd name="connsiteY9" fmla="*/ 57035 h 76200"/>
                  <a:gd name="connsiteX10" fmla="*/ 33244 w 38100"/>
                  <a:gd name="connsiteY10" fmla="*/ 54716 h 76200"/>
                  <a:gd name="connsiteX11" fmla="*/ 33244 w 38100"/>
                  <a:gd name="connsiteY11" fmla="*/ 47667 h 76200"/>
                  <a:gd name="connsiteX12" fmla="*/ 19147 w 38100"/>
                  <a:gd name="connsiteY12" fmla="*/ 53954 h 76200"/>
                  <a:gd name="connsiteX13" fmla="*/ 6098 w 38100"/>
                  <a:gd name="connsiteY13" fmla="*/ 49096 h 76200"/>
                  <a:gd name="connsiteX14" fmla="*/ 6098 w 38100"/>
                  <a:gd name="connsiteY14" fmla="*/ 4709 h 76200"/>
                  <a:gd name="connsiteX15" fmla="*/ 19243 w 38100"/>
                  <a:gd name="connsiteY15" fmla="*/ 42 h 76200"/>
                  <a:gd name="connsiteX16" fmla="*/ 33625 w 38100"/>
                  <a:gd name="connsiteY16" fmla="*/ 6424 h 76200"/>
                  <a:gd name="connsiteX17" fmla="*/ 33625 w 38100"/>
                  <a:gd name="connsiteY17" fmla="*/ 614 h 76200"/>
                  <a:gd name="connsiteX18" fmla="*/ 44198 w 38100"/>
                  <a:gd name="connsiteY18" fmla="*/ 614 h 76200"/>
                  <a:gd name="connsiteX19" fmla="*/ 44198 w 38100"/>
                  <a:gd name="connsiteY19" fmla="*/ 54906 h 76200"/>
                  <a:gd name="connsiteX20" fmla="*/ 23515 w 38100"/>
                  <a:gd name="connsiteY20" fmla="*/ 77973 h 76200"/>
                  <a:gd name="connsiteX21" fmla="*/ 20862 w 38100"/>
                  <a:gd name="connsiteY21" fmla="*/ 7795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100" h="76200">
                    <a:moveTo>
                      <a:pt x="22005" y="10139"/>
                    </a:moveTo>
                    <a:cubicBezTo>
                      <a:pt x="12480" y="10139"/>
                      <a:pt x="10765" y="18616"/>
                      <a:pt x="10765" y="27189"/>
                    </a:cubicBezTo>
                    <a:cubicBezTo>
                      <a:pt x="10765" y="35761"/>
                      <a:pt x="12480" y="44048"/>
                      <a:pt x="22005" y="44048"/>
                    </a:cubicBezTo>
                    <a:cubicBezTo>
                      <a:pt x="31530" y="44048"/>
                      <a:pt x="33054" y="35570"/>
                      <a:pt x="33054" y="26903"/>
                    </a:cubicBezTo>
                    <a:cubicBezTo>
                      <a:pt x="33054" y="18235"/>
                      <a:pt x="31911" y="9853"/>
                      <a:pt x="22005" y="9853"/>
                    </a:cubicBezTo>
                    <a:moveTo>
                      <a:pt x="20671" y="77957"/>
                    </a:moveTo>
                    <a:cubicBezTo>
                      <a:pt x="13581" y="78365"/>
                      <a:pt x="6652" y="75732"/>
                      <a:pt x="1621" y="70718"/>
                    </a:cubicBezTo>
                    <a:lnTo>
                      <a:pt x="8575" y="63764"/>
                    </a:lnTo>
                    <a:cubicBezTo>
                      <a:pt x="11618" y="67024"/>
                      <a:pt x="15930" y="68797"/>
                      <a:pt x="20386" y="68622"/>
                    </a:cubicBezTo>
                    <a:cubicBezTo>
                      <a:pt x="27161" y="68998"/>
                      <a:pt x="32959" y="63811"/>
                      <a:pt x="33335" y="57035"/>
                    </a:cubicBezTo>
                    <a:cubicBezTo>
                      <a:pt x="33378" y="56261"/>
                      <a:pt x="33348" y="55484"/>
                      <a:pt x="33244" y="54716"/>
                    </a:cubicBezTo>
                    <a:lnTo>
                      <a:pt x="33244" y="47667"/>
                    </a:lnTo>
                    <a:cubicBezTo>
                      <a:pt x="29847" y="51930"/>
                      <a:pt x="24589" y="54275"/>
                      <a:pt x="19147" y="53954"/>
                    </a:cubicBezTo>
                    <a:cubicBezTo>
                      <a:pt x="14326" y="54129"/>
                      <a:pt x="9632" y="52382"/>
                      <a:pt x="6098" y="49096"/>
                    </a:cubicBezTo>
                    <a:cubicBezTo>
                      <a:pt x="-2033" y="35418"/>
                      <a:pt x="-2033" y="18388"/>
                      <a:pt x="6098" y="4709"/>
                    </a:cubicBezTo>
                    <a:cubicBezTo>
                      <a:pt x="9732" y="1548"/>
                      <a:pt x="14429" y="-120"/>
                      <a:pt x="19243" y="42"/>
                    </a:cubicBezTo>
                    <a:cubicBezTo>
                      <a:pt x="24799" y="-352"/>
                      <a:pt x="30189" y="2039"/>
                      <a:pt x="33625" y="6424"/>
                    </a:cubicBezTo>
                    <a:lnTo>
                      <a:pt x="33625" y="614"/>
                    </a:lnTo>
                    <a:lnTo>
                      <a:pt x="44198" y="614"/>
                    </a:lnTo>
                    <a:lnTo>
                      <a:pt x="44198" y="54906"/>
                    </a:lnTo>
                    <a:cubicBezTo>
                      <a:pt x="44856" y="66987"/>
                      <a:pt x="35596" y="77315"/>
                      <a:pt x="23515" y="77973"/>
                    </a:cubicBezTo>
                    <a:cubicBezTo>
                      <a:pt x="22631" y="78021"/>
                      <a:pt x="21745" y="78016"/>
                      <a:pt x="20862" y="7795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" name="Freihandform 57">
                <a:extLst>
                  <a:ext uri="{FF2B5EF4-FFF2-40B4-BE49-F238E27FC236}">
                    <a16:creationId xmlns="" xmlns:a16="http://schemas.microsoft.com/office/drawing/2014/main" id="{F615CAD7-634B-4E43-B48D-D0D798551EAC}"/>
                  </a:ext>
                </a:extLst>
              </p:cNvPr>
              <p:cNvSpPr/>
              <p:nvPr/>
            </p:nvSpPr>
            <p:spPr>
              <a:xfrm>
                <a:off x="8676450" y="3134964"/>
                <a:ext cx="47625" cy="66675"/>
              </a:xfrm>
              <a:custGeom>
                <a:avLst/>
                <a:gdLst>
                  <a:gd name="connsiteX0" fmla="*/ 24955 w 47625"/>
                  <a:gd name="connsiteY0" fmla="*/ 65151 h 66675"/>
                  <a:gd name="connsiteX1" fmla="*/ 20955 w 47625"/>
                  <a:gd name="connsiteY1" fmla="*/ 71914 h 66675"/>
                  <a:gd name="connsiteX2" fmla="*/ 9811 w 47625"/>
                  <a:gd name="connsiteY2" fmla="*/ 75914 h 66675"/>
                  <a:gd name="connsiteX3" fmla="*/ 5429 w 47625"/>
                  <a:gd name="connsiteY3" fmla="*/ 75914 h 66675"/>
                  <a:gd name="connsiteX4" fmla="*/ 5429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149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955" y="65151"/>
                    </a:moveTo>
                    <a:cubicBezTo>
                      <a:pt x="24145" y="67676"/>
                      <a:pt x="22778" y="69987"/>
                      <a:pt x="20955" y="71914"/>
                    </a:cubicBezTo>
                    <a:cubicBezTo>
                      <a:pt x="17931" y="74695"/>
                      <a:pt x="13913" y="76137"/>
                      <a:pt x="9811" y="75914"/>
                    </a:cubicBezTo>
                    <a:lnTo>
                      <a:pt x="5429" y="75914"/>
                    </a:lnTo>
                    <a:lnTo>
                      <a:pt x="5429" y="66389"/>
                    </a:lnTo>
                    <a:lnTo>
                      <a:pt x="8192" y="66389"/>
                    </a:lnTo>
                    <a:cubicBezTo>
                      <a:pt x="12859" y="66389"/>
                      <a:pt x="14478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14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" name="Freihandform 58">
                <a:extLst>
                  <a:ext uri="{FF2B5EF4-FFF2-40B4-BE49-F238E27FC236}">
                    <a16:creationId xmlns="" xmlns:a16="http://schemas.microsoft.com/office/drawing/2014/main" id="{B946B51F-C5DA-B54B-896A-BAE7BC50153E}"/>
                  </a:ext>
                </a:extLst>
              </p:cNvPr>
              <p:cNvSpPr/>
              <p:nvPr/>
            </p:nvSpPr>
            <p:spPr>
              <a:xfrm>
                <a:off x="8730075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" name="Freihandform 59">
                <a:extLst>
                  <a:ext uri="{FF2B5EF4-FFF2-40B4-BE49-F238E27FC236}">
                    <a16:creationId xmlns="" xmlns:a16="http://schemas.microsoft.com/office/drawing/2014/main" id="{5AFDD7F5-D4F6-A244-9704-1CC870155837}"/>
                  </a:ext>
                </a:extLst>
              </p:cNvPr>
              <p:cNvSpPr/>
              <p:nvPr/>
            </p:nvSpPr>
            <p:spPr>
              <a:xfrm>
                <a:off x="8787416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" name="Freihandform 60">
                <a:extLst>
                  <a:ext uri="{FF2B5EF4-FFF2-40B4-BE49-F238E27FC236}">
                    <a16:creationId xmlns="" xmlns:a16="http://schemas.microsoft.com/office/drawing/2014/main" id="{1A467A3B-1A43-B042-B91C-24479FD78914}"/>
                  </a:ext>
                </a:extLst>
              </p:cNvPr>
              <p:cNvSpPr/>
              <p:nvPr/>
            </p:nvSpPr>
            <p:spPr>
              <a:xfrm>
                <a:off x="8846661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191 w 19050"/>
                  <a:gd name="connsiteY2" fmla="*/ 77175 h 76200"/>
                  <a:gd name="connsiteX3" fmla="*/ 6191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191 w 19050"/>
                  <a:gd name="connsiteY6" fmla="*/ 23549 h 76200"/>
                  <a:gd name="connsiteX7" fmla="*/ 6191 w 19050"/>
                  <a:gd name="connsiteY7" fmla="*/ 15167 h 76200"/>
                  <a:gd name="connsiteX8" fmla="*/ 19375 w 19050"/>
                  <a:gd name="connsiteY8" fmla="*/ 34 h 76200"/>
                  <a:gd name="connsiteX9" fmla="*/ 21146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191" y="77175"/>
                    </a:lnTo>
                    <a:lnTo>
                      <a:pt x="6191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191" y="23549"/>
                    </a:lnTo>
                    <a:lnTo>
                      <a:pt x="6191" y="15167"/>
                    </a:lnTo>
                    <a:cubicBezTo>
                      <a:pt x="5653" y="7347"/>
                      <a:pt x="11556" y="572"/>
                      <a:pt x="19375" y="34"/>
                    </a:cubicBezTo>
                    <a:cubicBezTo>
                      <a:pt x="19964" y="-7"/>
                      <a:pt x="20556" y="-11"/>
                      <a:pt x="21146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" name="Freihandform 61">
                <a:extLst>
                  <a:ext uri="{FF2B5EF4-FFF2-40B4-BE49-F238E27FC236}">
                    <a16:creationId xmlns="" xmlns:a16="http://schemas.microsoft.com/office/drawing/2014/main" id="{ED3936E8-CE0C-4B43-A4E2-F65DAD7EA7C6}"/>
                  </a:ext>
                </a:extLst>
              </p:cNvPr>
              <p:cNvSpPr/>
              <p:nvPr/>
            </p:nvSpPr>
            <p:spPr>
              <a:xfrm>
                <a:off x="8883047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287 w 19050"/>
                  <a:gd name="connsiteY2" fmla="*/ 77175 h 76200"/>
                  <a:gd name="connsiteX3" fmla="*/ 6287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287 w 19050"/>
                  <a:gd name="connsiteY6" fmla="*/ 23549 h 76200"/>
                  <a:gd name="connsiteX7" fmla="*/ 6287 w 19050"/>
                  <a:gd name="connsiteY7" fmla="*/ 15167 h 76200"/>
                  <a:gd name="connsiteX8" fmla="*/ 19470 w 19050"/>
                  <a:gd name="connsiteY8" fmla="*/ 34 h 76200"/>
                  <a:gd name="connsiteX9" fmla="*/ 21241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287" y="77175"/>
                    </a:lnTo>
                    <a:lnTo>
                      <a:pt x="6287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287" y="23549"/>
                    </a:lnTo>
                    <a:lnTo>
                      <a:pt x="6287" y="15167"/>
                    </a:lnTo>
                    <a:cubicBezTo>
                      <a:pt x="5748" y="7347"/>
                      <a:pt x="11651" y="572"/>
                      <a:pt x="19470" y="34"/>
                    </a:cubicBezTo>
                    <a:cubicBezTo>
                      <a:pt x="20060" y="-7"/>
                      <a:pt x="20651" y="-11"/>
                      <a:pt x="21241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" name="Freihandform 62">
                <a:extLst>
                  <a:ext uri="{FF2B5EF4-FFF2-40B4-BE49-F238E27FC236}">
                    <a16:creationId xmlns="" xmlns:a16="http://schemas.microsoft.com/office/drawing/2014/main" id="{46AE7134-CAAF-304D-A4E7-B5D67BB87331}"/>
                  </a:ext>
                </a:extLst>
              </p:cNvPr>
              <p:cNvSpPr/>
              <p:nvPr/>
            </p:nvSpPr>
            <p:spPr>
              <a:xfrm>
                <a:off x="8923623" y="3112199"/>
                <a:ext cx="9525" cy="76200"/>
              </a:xfrm>
              <a:custGeom>
                <a:avLst/>
                <a:gdLst>
                  <a:gd name="connsiteX0" fmla="*/ 381 w 9525"/>
                  <a:gd name="connsiteY0" fmla="*/ 22384 h 76200"/>
                  <a:gd name="connsiteX1" fmla="*/ 11335 w 9525"/>
                  <a:gd name="connsiteY1" fmla="*/ 22384 h 76200"/>
                  <a:gd name="connsiteX2" fmla="*/ 11335 w 9525"/>
                  <a:gd name="connsiteY2" fmla="*/ 76962 h 76200"/>
                  <a:gd name="connsiteX3" fmla="*/ 381 w 9525"/>
                  <a:gd name="connsiteY3" fmla="*/ 76962 h 76200"/>
                  <a:gd name="connsiteX4" fmla="*/ 381 w 9525"/>
                  <a:gd name="connsiteY4" fmla="*/ 0 h 76200"/>
                  <a:gd name="connsiteX5" fmla="*/ 12097 w 9525"/>
                  <a:gd name="connsiteY5" fmla="*/ 0 h 76200"/>
                  <a:gd name="connsiteX6" fmla="*/ 12097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381" y="22384"/>
                    </a:moveTo>
                    <a:lnTo>
                      <a:pt x="11335" y="22384"/>
                    </a:lnTo>
                    <a:lnTo>
                      <a:pt x="11335" y="76962"/>
                    </a:lnTo>
                    <a:lnTo>
                      <a:pt x="381" y="76962"/>
                    </a:lnTo>
                    <a:close/>
                    <a:moveTo>
                      <a:pt x="381" y="0"/>
                    </a:moveTo>
                    <a:lnTo>
                      <a:pt x="12097" y="0"/>
                    </a:lnTo>
                    <a:lnTo>
                      <a:pt x="12097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" name="Freihandform 63">
                <a:extLst>
                  <a:ext uri="{FF2B5EF4-FFF2-40B4-BE49-F238E27FC236}">
                    <a16:creationId xmlns="" xmlns:a16="http://schemas.microsoft.com/office/drawing/2014/main" id="{30565171-EFBE-544E-B2A8-63AB36FFF6A1}"/>
                  </a:ext>
                </a:extLst>
              </p:cNvPr>
              <p:cNvSpPr/>
              <p:nvPr/>
            </p:nvSpPr>
            <p:spPr>
              <a:xfrm>
                <a:off x="8941117" y="3133979"/>
                <a:ext cx="38100" cy="47625"/>
              </a:xfrm>
              <a:custGeom>
                <a:avLst/>
                <a:gdLst>
                  <a:gd name="connsiteX0" fmla="*/ 24384 w 38100"/>
                  <a:gd name="connsiteY0" fmla="*/ 55941 h 47625"/>
                  <a:gd name="connsiteX1" fmla="*/ 0 w 38100"/>
                  <a:gd name="connsiteY1" fmla="*/ 27938 h 47625"/>
                  <a:gd name="connsiteX2" fmla="*/ 24384 w 38100"/>
                  <a:gd name="connsiteY2" fmla="*/ 30 h 47625"/>
                  <a:gd name="connsiteX3" fmla="*/ 42386 w 38100"/>
                  <a:gd name="connsiteY3" fmla="*/ 7650 h 47625"/>
                  <a:gd name="connsiteX4" fmla="*/ 34766 w 38100"/>
                  <a:gd name="connsiteY4" fmla="*/ 14984 h 47625"/>
                  <a:gd name="connsiteX5" fmla="*/ 16451 w 38100"/>
                  <a:gd name="connsiteY5" fmla="*/ 12726 h 47625"/>
                  <a:gd name="connsiteX6" fmla="*/ 14192 w 38100"/>
                  <a:gd name="connsiteY6" fmla="*/ 14984 h 47625"/>
                  <a:gd name="connsiteX7" fmla="*/ 11049 w 38100"/>
                  <a:gd name="connsiteY7" fmla="*/ 28224 h 47625"/>
                  <a:gd name="connsiteX8" fmla="*/ 14192 w 38100"/>
                  <a:gd name="connsiteY8" fmla="*/ 41559 h 47625"/>
                  <a:gd name="connsiteX9" fmla="*/ 24384 w 38100"/>
                  <a:gd name="connsiteY9" fmla="*/ 46321 h 47625"/>
                  <a:gd name="connsiteX10" fmla="*/ 34766 w 38100"/>
                  <a:gd name="connsiteY10" fmla="*/ 41178 h 47625"/>
                  <a:gd name="connsiteX11" fmla="*/ 42386 w 38100"/>
                  <a:gd name="connsiteY11" fmla="*/ 48417 h 47625"/>
                  <a:gd name="connsiteX12" fmla="*/ 24384 w 38100"/>
                  <a:gd name="connsiteY12" fmla="*/ 5622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384" y="55941"/>
                    </a:moveTo>
                    <a:cubicBezTo>
                      <a:pt x="12097" y="55941"/>
                      <a:pt x="0" y="48321"/>
                      <a:pt x="0" y="27938"/>
                    </a:cubicBezTo>
                    <a:cubicBezTo>
                      <a:pt x="0" y="7554"/>
                      <a:pt x="12097" y="30"/>
                      <a:pt x="24384" y="30"/>
                    </a:cubicBezTo>
                    <a:cubicBezTo>
                      <a:pt x="31235" y="-323"/>
                      <a:pt x="37870" y="2485"/>
                      <a:pt x="42386" y="7650"/>
                    </a:cubicBezTo>
                    <a:lnTo>
                      <a:pt x="34766" y="14984"/>
                    </a:lnTo>
                    <a:cubicBezTo>
                      <a:pt x="30332" y="9303"/>
                      <a:pt x="22132" y="8292"/>
                      <a:pt x="16451" y="12726"/>
                    </a:cubicBezTo>
                    <a:cubicBezTo>
                      <a:pt x="15608" y="13383"/>
                      <a:pt x="14850" y="14142"/>
                      <a:pt x="14192" y="14984"/>
                    </a:cubicBezTo>
                    <a:cubicBezTo>
                      <a:pt x="11673" y="18913"/>
                      <a:pt x="10565" y="23582"/>
                      <a:pt x="11049" y="28224"/>
                    </a:cubicBezTo>
                    <a:cubicBezTo>
                      <a:pt x="10595" y="32894"/>
                      <a:pt x="11700" y="37583"/>
                      <a:pt x="14192" y="41559"/>
                    </a:cubicBezTo>
                    <a:cubicBezTo>
                      <a:pt x="16650" y="44662"/>
                      <a:pt x="20426" y="46427"/>
                      <a:pt x="24384" y="46321"/>
                    </a:cubicBezTo>
                    <a:cubicBezTo>
                      <a:pt x="28479" y="46415"/>
                      <a:pt x="32360" y="44492"/>
                      <a:pt x="34766" y="41178"/>
                    </a:cubicBezTo>
                    <a:lnTo>
                      <a:pt x="42386" y="48417"/>
                    </a:lnTo>
                    <a:cubicBezTo>
                      <a:pt x="37890" y="53629"/>
                      <a:pt x="31262" y="56504"/>
                      <a:pt x="24384" y="5622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" name="Freihandform 64">
                <a:extLst>
                  <a:ext uri="{FF2B5EF4-FFF2-40B4-BE49-F238E27FC236}">
                    <a16:creationId xmlns="" xmlns:a16="http://schemas.microsoft.com/office/drawing/2014/main" id="{81B2766A-ED0E-E242-8956-A8EC632F807F}"/>
                  </a:ext>
                </a:extLst>
              </p:cNvPr>
              <p:cNvSpPr/>
              <p:nvPr/>
            </p:nvSpPr>
            <p:spPr>
              <a:xfrm>
                <a:off x="9004300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0954 w 9525"/>
                  <a:gd name="connsiteY1" fmla="*/ 22384 h 76200"/>
                  <a:gd name="connsiteX2" fmla="*/ 10954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0954" y="22384"/>
                    </a:lnTo>
                    <a:lnTo>
                      <a:pt x="10954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6" name="Freihandform 65">
                <a:extLst>
                  <a:ext uri="{FF2B5EF4-FFF2-40B4-BE49-F238E27FC236}">
                    <a16:creationId xmlns="" xmlns:a16="http://schemas.microsoft.com/office/drawing/2014/main" id="{482CA69F-B438-8A4F-A7E0-FAE50AC69256}"/>
                  </a:ext>
                </a:extLst>
              </p:cNvPr>
              <p:cNvSpPr/>
              <p:nvPr/>
            </p:nvSpPr>
            <p:spPr>
              <a:xfrm>
                <a:off x="902992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192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479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36" y="8975"/>
                      <a:pt x="14098" y="11691"/>
                      <a:pt x="12192" y="16002"/>
                    </a:cubicBezTo>
                    <a:cubicBezTo>
                      <a:pt x="11213" y="18352"/>
                      <a:pt x="10758" y="20887"/>
                      <a:pt x="10858" y="23431"/>
                    </a:cubicBezTo>
                    <a:lnTo>
                      <a:pt x="35433" y="23431"/>
                    </a:lnTo>
                    <a:cubicBezTo>
                      <a:pt x="35428" y="20878"/>
                      <a:pt x="34910" y="18351"/>
                      <a:pt x="33909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788" y="53159"/>
                      <a:pt x="32253" y="56313"/>
                      <a:pt x="24479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" name="Freihandform 66">
                <a:extLst>
                  <a:ext uri="{FF2B5EF4-FFF2-40B4-BE49-F238E27FC236}">
                    <a16:creationId xmlns="" xmlns:a16="http://schemas.microsoft.com/office/drawing/2014/main" id="{3CC42E01-68FD-B34D-A73F-C008EF4196D7}"/>
                  </a:ext>
                </a:extLst>
              </p:cNvPr>
              <p:cNvSpPr/>
              <p:nvPr/>
            </p:nvSpPr>
            <p:spPr>
              <a:xfrm>
                <a:off x="9090692" y="3134002"/>
                <a:ext cx="38100" cy="47625"/>
              </a:xfrm>
              <a:custGeom>
                <a:avLst/>
                <a:gdLst>
                  <a:gd name="connsiteX0" fmla="*/ 33338 w 38100"/>
                  <a:gd name="connsiteY0" fmla="*/ 55159 h 47625"/>
                  <a:gd name="connsiteX1" fmla="*/ 33338 w 38100"/>
                  <a:gd name="connsiteY1" fmla="*/ 21917 h 47625"/>
                  <a:gd name="connsiteX2" fmla="*/ 24418 w 38100"/>
                  <a:gd name="connsiteY2" fmla="*/ 9917 h 47625"/>
                  <a:gd name="connsiteX3" fmla="*/ 22288 w 38100"/>
                  <a:gd name="connsiteY3" fmla="*/ 9820 h 47625"/>
                  <a:gd name="connsiteX4" fmla="*/ 10979 w 38100"/>
                  <a:gd name="connsiteY4" fmla="*/ 20008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858 w 38100"/>
                  <a:gd name="connsiteY9" fmla="*/ 581 h 47625"/>
                  <a:gd name="connsiteX10" fmla="*/ 10858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59"/>
                    </a:moveTo>
                    <a:lnTo>
                      <a:pt x="33338" y="21917"/>
                    </a:lnTo>
                    <a:cubicBezTo>
                      <a:pt x="34188" y="16140"/>
                      <a:pt x="30195" y="10768"/>
                      <a:pt x="24418" y="9917"/>
                    </a:cubicBezTo>
                    <a:cubicBezTo>
                      <a:pt x="23713" y="9813"/>
                      <a:pt x="23000" y="9781"/>
                      <a:pt x="22288" y="9820"/>
                    </a:cubicBezTo>
                    <a:cubicBezTo>
                      <a:pt x="16352" y="9510"/>
                      <a:pt x="11289" y="14072"/>
                      <a:pt x="10979" y="20008"/>
                    </a:cubicBezTo>
                    <a:cubicBezTo>
                      <a:pt x="10946" y="20645"/>
                      <a:pt x="10969" y="21284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858" y="581"/>
                    </a:lnTo>
                    <a:lnTo>
                      <a:pt x="10858" y="6106"/>
                    </a:lnTo>
                    <a:cubicBezTo>
                      <a:pt x="14583" y="2086"/>
                      <a:pt x="19858" y="-135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34" y="9038"/>
                      <a:pt x="44748" y="14629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 67">
                <a:extLst>
                  <a:ext uri="{FF2B5EF4-FFF2-40B4-BE49-F238E27FC236}">
                    <a16:creationId xmlns="" xmlns:a16="http://schemas.microsoft.com/office/drawing/2014/main" id="{8BB298DF-B0F4-4D45-BE62-DD30F30D73AB}"/>
                  </a:ext>
                </a:extLst>
              </p:cNvPr>
              <p:cNvSpPr/>
              <p:nvPr/>
            </p:nvSpPr>
            <p:spPr>
              <a:xfrm>
                <a:off x="9148032" y="3133980"/>
                <a:ext cx="38100" cy="47625"/>
              </a:xfrm>
              <a:custGeom>
                <a:avLst/>
                <a:gdLst>
                  <a:gd name="connsiteX0" fmla="*/ 24289 w 38100"/>
                  <a:gd name="connsiteY0" fmla="*/ 55944 h 47625"/>
                  <a:gd name="connsiteX1" fmla="*/ 0 w 38100"/>
                  <a:gd name="connsiteY1" fmla="*/ 27940 h 47625"/>
                  <a:gd name="connsiteX2" fmla="*/ 24289 w 38100"/>
                  <a:gd name="connsiteY2" fmla="*/ 32 h 47625"/>
                  <a:gd name="connsiteX3" fmla="*/ 42291 w 38100"/>
                  <a:gd name="connsiteY3" fmla="*/ 7652 h 47625"/>
                  <a:gd name="connsiteX4" fmla="*/ 34766 w 38100"/>
                  <a:gd name="connsiteY4" fmla="*/ 14986 h 47625"/>
                  <a:gd name="connsiteX5" fmla="*/ 24289 w 38100"/>
                  <a:gd name="connsiteY5" fmla="*/ 9843 h 47625"/>
                  <a:gd name="connsiteX6" fmla="*/ 14192 w 38100"/>
                  <a:gd name="connsiteY6" fmla="*/ 14701 h 47625"/>
                  <a:gd name="connsiteX7" fmla="*/ 10954 w 38100"/>
                  <a:gd name="connsiteY7" fmla="*/ 27940 h 47625"/>
                  <a:gd name="connsiteX8" fmla="*/ 14192 w 38100"/>
                  <a:gd name="connsiteY8" fmla="*/ 41275 h 47625"/>
                  <a:gd name="connsiteX9" fmla="*/ 24289 w 38100"/>
                  <a:gd name="connsiteY9" fmla="*/ 46038 h 47625"/>
                  <a:gd name="connsiteX10" fmla="*/ 34766 w 38100"/>
                  <a:gd name="connsiteY10" fmla="*/ 40894 h 47625"/>
                  <a:gd name="connsiteX11" fmla="*/ 42291 w 38100"/>
                  <a:gd name="connsiteY11" fmla="*/ 48133 h 47625"/>
                  <a:gd name="connsiteX12" fmla="*/ 24289 w 38100"/>
                  <a:gd name="connsiteY12" fmla="*/ 559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289" y="55944"/>
                    </a:moveTo>
                    <a:cubicBezTo>
                      <a:pt x="12002" y="55944"/>
                      <a:pt x="0" y="48324"/>
                      <a:pt x="0" y="27940"/>
                    </a:cubicBezTo>
                    <a:cubicBezTo>
                      <a:pt x="0" y="7557"/>
                      <a:pt x="12002" y="32"/>
                      <a:pt x="24289" y="32"/>
                    </a:cubicBezTo>
                    <a:cubicBezTo>
                      <a:pt x="31143" y="-335"/>
                      <a:pt x="37784" y="2476"/>
                      <a:pt x="42291" y="7652"/>
                    </a:cubicBezTo>
                    <a:lnTo>
                      <a:pt x="34766" y="14986"/>
                    </a:lnTo>
                    <a:cubicBezTo>
                      <a:pt x="32319" y="11669"/>
                      <a:pt x="28410" y="9750"/>
                      <a:pt x="24289" y="9843"/>
                    </a:cubicBezTo>
                    <a:cubicBezTo>
                      <a:pt x="20338" y="9744"/>
                      <a:pt x="16581" y="11552"/>
                      <a:pt x="14192" y="14701"/>
                    </a:cubicBezTo>
                    <a:cubicBezTo>
                      <a:pt x="11589" y="18595"/>
                      <a:pt x="10442" y="23283"/>
                      <a:pt x="10954" y="27940"/>
                    </a:cubicBezTo>
                    <a:cubicBezTo>
                      <a:pt x="10475" y="32625"/>
                      <a:pt x="11619" y="37332"/>
                      <a:pt x="14192" y="41275"/>
                    </a:cubicBezTo>
                    <a:cubicBezTo>
                      <a:pt x="16611" y="44376"/>
                      <a:pt x="20358" y="46143"/>
                      <a:pt x="24289" y="46038"/>
                    </a:cubicBezTo>
                    <a:cubicBezTo>
                      <a:pt x="28410" y="46130"/>
                      <a:pt x="32319" y="44211"/>
                      <a:pt x="34766" y="40894"/>
                    </a:cubicBezTo>
                    <a:lnTo>
                      <a:pt x="42291" y="48133"/>
                    </a:lnTo>
                    <a:cubicBezTo>
                      <a:pt x="37803" y="53357"/>
                      <a:pt x="31169" y="56235"/>
                      <a:pt x="24289" y="559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" name="Freihandform 68">
                <a:extLst>
                  <a:ext uri="{FF2B5EF4-FFF2-40B4-BE49-F238E27FC236}">
                    <a16:creationId xmlns="" xmlns:a16="http://schemas.microsoft.com/office/drawing/2014/main" id="{3DC0487C-BCCF-8847-BFA7-7860839F28C7}"/>
                  </a:ext>
                </a:extLst>
              </p:cNvPr>
              <p:cNvSpPr/>
              <p:nvPr/>
            </p:nvSpPr>
            <p:spPr>
              <a:xfrm>
                <a:off x="9198991" y="3134964"/>
                <a:ext cx="47625" cy="66675"/>
              </a:xfrm>
              <a:custGeom>
                <a:avLst/>
                <a:gdLst>
                  <a:gd name="connsiteX0" fmla="*/ 24384 w 47625"/>
                  <a:gd name="connsiteY0" fmla="*/ 65151 h 66675"/>
                  <a:gd name="connsiteX1" fmla="*/ 20383 w 47625"/>
                  <a:gd name="connsiteY1" fmla="*/ 71914 h 66675"/>
                  <a:gd name="connsiteX2" fmla="*/ 9239 w 47625"/>
                  <a:gd name="connsiteY2" fmla="*/ 75914 h 66675"/>
                  <a:gd name="connsiteX3" fmla="*/ 5334 w 47625"/>
                  <a:gd name="connsiteY3" fmla="*/ 75914 h 66675"/>
                  <a:gd name="connsiteX4" fmla="*/ 5334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054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384" y="65151"/>
                    </a:moveTo>
                    <a:cubicBezTo>
                      <a:pt x="23573" y="67676"/>
                      <a:pt x="22206" y="69987"/>
                      <a:pt x="20383" y="71914"/>
                    </a:cubicBezTo>
                    <a:cubicBezTo>
                      <a:pt x="17360" y="74695"/>
                      <a:pt x="13341" y="76137"/>
                      <a:pt x="9239" y="75914"/>
                    </a:cubicBezTo>
                    <a:lnTo>
                      <a:pt x="5334" y="75914"/>
                    </a:lnTo>
                    <a:lnTo>
                      <a:pt x="5334" y="66389"/>
                    </a:lnTo>
                    <a:lnTo>
                      <a:pt x="8192" y="66389"/>
                    </a:lnTo>
                    <a:cubicBezTo>
                      <a:pt x="12859" y="66389"/>
                      <a:pt x="14383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054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" name="Freihandform 69">
                <a:extLst>
                  <a:ext uri="{FF2B5EF4-FFF2-40B4-BE49-F238E27FC236}">
                    <a16:creationId xmlns="" xmlns:a16="http://schemas.microsoft.com/office/drawing/2014/main" id="{8A0D01B5-85E4-9348-AB41-79B9D064B866}"/>
                  </a:ext>
                </a:extLst>
              </p:cNvPr>
              <p:cNvSpPr/>
              <p:nvPr/>
            </p:nvSpPr>
            <p:spPr>
              <a:xfrm>
                <a:off x="9251569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4 w 9525"/>
                  <a:gd name="connsiteY1" fmla="*/ 0 h 9525"/>
                  <a:gd name="connsiteX2" fmla="*/ 13144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4" y="0"/>
                    </a:lnTo>
                    <a:lnTo>
                      <a:pt x="13144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" name="Freihandform 70">
                <a:extLst>
                  <a:ext uri="{FF2B5EF4-FFF2-40B4-BE49-F238E27FC236}">
                    <a16:creationId xmlns="" xmlns:a16="http://schemas.microsoft.com/office/drawing/2014/main" id="{C7BFD1C6-01C8-084A-A7A6-E3BBF6C90D5B}"/>
                  </a:ext>
                </a:extLst>
              </p:cNvPr>
              <p:cNvSpPr/>
              <p:nvPr/>
            </p:nvSpPr>
            <p:spPr>
              <a:xfrm>
                <a:off x="9309195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" name="Freihandform 71">
                <a:extLst>
                  <a:ext uri="{FF2B5EF4-FFF2-40B4-BE49-F238E27FC236}">
                    <a16:creationId xmlns="" xmlns:a16="http://schemas.microsoft.com/office/drawing/2014/main" id="{7F92FFC5-47A0-1E40-9B46-6DD53635CB2F}"/>
                  </a:ext>
                </a:extLst>
              </p:cNvPr>
              <p:cNvSpPr/>
              <p:nvPr/>
            </p:nvSpPr>
            <p:spPr>
              <a:xfrm>
                <a:off x="9373679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2288 w 38100"/>
                  <a:gd name="connsiteY2" fmla="*/ 9820 h 47625"/>
                  <a:gd name="connsiteX3" fmla="*/ 10895 w 38100"/>
                  <a:gd name="connsiteY3" fmla="*/ 20116 h 47625"/>
                  <a:gd name="connsiteX4" fmla="*/ 10954 w 38100"/>
                  <a:gd name="connsiteY4" fmla="*/ 21917 h 47625"/>
                  <a:gd name="connsiteX5" fmla="*/ 10954 w 38100"/>
                  <a:gd name="connsiteY5" fmla="*/ 55159 h 47625"/>
                  <a:gd name="connsiteX6" fmla="*/ 0 w 38100"/>
                  <a:gd name="connsiteY6" fmla="*/ 55159 h 47625"/>
                  <a:gd name="connsiteX7" fmla="*/ 0 w 38100"/>
                  <a:gd name="connsiteY7" fmla="*/ 581 h 47625"/>
                  <a:gd name="connsiteX8" fmla="*/ 10763 w 38100"/>
                  <a:gd name="connsiteY8" fmla="*/ 581 h 47625"/>
                  <a:gd name="connsiteX9" fmla="*/ 10763 w 38100"/>
                  <a:gd name="connsiteY9" fmla="*/ 6106 h 47625"/>
                  <a:gd name="connsiteX10" fmla="*/ 25337 w 38100"/>
                  <a:gd name="connsiteY10" fmla="*/ 10 h 47625"/>
                  <a:gd name="connsiteX11" fmla="*/ 38767 w 38100"/>
                  <a:gd name="connsiteY11" fmla="*/ 4963 h 47625"/>
                  <a:gd name="connsiteX12" fmla="*/ 44291 w 38100"/>
                  <a:gd name="connsiteY12" fmla="*/ 20298 h 47625"/>
                  <a:gd name="connsiteX13" fmla="*/ 44291 w 38100"/>
                  <a:gd name="connsiteY13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3242" y="13440"/>
                      <a:pt x="28480" y="9820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6" y="2112"/>
                      <a:pt x="19837" y="-102"/>
                      <a:pt x="25337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1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" name="Freihandform 72">
                <a:extLst>
                  <a:ext uri="{FF2B5EF4-FFF2-40B4-BE49-F238E27FC236}">
                    <a16:creationId xmlns="" xmlns:a16="http://schemas.microsoft.com/office/drawing/2014/main" id="{D7785FA3-8306-BB4C-B049-B1018D3B3787}"/>
                  </a:ext>
                </a:extLst>
              </p:cNvPr>
              <p:cNvSpPr/>
              <p:nvPr/>
            </p:nvSpPr>
            <p:spPr>
              <a:xfrm>
                <a:off x="9427115" y="3134583"/>
                <a:ext cx="47625" cy="47625"/>
              </a:xfrm>
              <a:custGeom>
                <a:avLst/>
                <a:gdLst>
                  <a:gd name="connsiteX0" fmla="*/ 28956 w 47625"/>
                  <a:gd name="connsiteY0" fmla="*/ 54578 h 47625"/>
                  <a:gd name="connsiteX1" fmla="*/ 20002 w 47625"/>
                  <a:gd name="connsiteY1" fmla="*/ 54578 h 47625"/>
                  <a:gd name="connsiteX2" fmla="*/ 0 w 47625"/>
                  <a:gd name="connsiteY2" fmla="*/ 0 h 47625"/>
                  <a:gd name="connsiteX3" fmla="*/ 11621 w 47625"/>
                  <a:gd name="connsiteY3" fmla="*/ 0 h 47625"/>
                  <a:gd name="connsiteX4" fmla="*/ 24479 w 47625"/>
                  <a:gd name="connsiteY4" fmla="*/ 38481 h 47625"/>
                  <a:gd name="connsiteX5" fmla="*/ 37338 w 47625"/>
                  <a:gd name="connsiteY5" fmla="*/ 0 h 47625"/>
                  <a:gd name="connsiteX6" fmla="*/ 48958 w 47625"/>
                  <a:gd name="connsiteY6" fmla="*/ 0 h 47625"/>
                  <a:gd name="connsiteX7" fmla="*/ 28956 w 47625"/>
                  <a:gd name="connsiteY7" fmla="*/ 545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47625">
                    <a:moveTo>
                      <a:pt x="28956" y="54578"/>
                    </a:moveTo>
                    <a:lnTo>
                      <a:pt x="20002" y="54578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479" y="38481"/>
                    </a:lnTo>
                    <a:lnTo>
                      <a:pt x="37338" y="0"/>
                    </a:lnTo>
                    <a:lnTo>
                      <a:pt x="48958" y="0"/>
                    </a:lnTo>
                    <a:lnTo>
                      <a:pt x="28956" y="54578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 73">
                <a:extLst>
                  <a:ext uri="{FF2B5EF4-FFF2-40B4-BE49-F238E27FC236}">
                    <a16:creationId xmlns="" xmlns:a16="http://schemas.microsoft.com/office/drawing/2014/main" id="{5E67876D-8DB8-7B4F-8586-79BCE69C7DC7}"/>
                  </a:ext>
                </a:extLst>
              </p:cNvPr>
              <p:cNvSpPr/>
              <p:nvPr/>
            </p:nvSpPr>
            <p:spPr>
              <a:xfrm>
                <a:off x="9487694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1049 w 9525"/>
                  <a:gd name="connsiteY1" fmla="*/ 22384 h 76200"/>
                  <a:gd name="connsiteX2" fmla="*/ 11049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1049" y="22384"/>
                    </a:lnTo>
                    <a:lnTo>
                      <a:pt x="11049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Freihandform 74">
                <a:extLst>
                  <a:ext uri="{FF2B5EF4-FFF2-40B4-BE49-F238E27FC236}">
                    <a16:creationId xmlns="" xmlns:a16="http://schemas.microsoft.com/office/drawing/2014/main" id="{42B0FC8D-E144-6E44-8798-CC0994272306}"/>
                  </a:ext>
                </a:extLst>
              </p:cNvPr>
              <p:cNvSpPr/>
              <p:nvPr/>
            </p:nvSpPr>
            <p:spPr>
              <a:xfrm>
                <a:off x="9516174" y="3133987"/>
                <a:ext cx="38100" cy="47625"/>
              </a:xfrm>
              <a:custGeom>
                <a:avLst/>
                <a:gdLst>
                  <a:gd name="connsiteX0" fmla="*/ 30099 w 38100"/>
                  <a:gd name="connsiteY0" fmla="*/ 13454 h 47625"/>
                  <a:gd name="connsiteX1" fmla="*/ 21907 w 38100"/>
                  <a:gd name="connsiteY1" fmla="*/ 9835 h 47625"/>
                  <a:gd name="connsiteX2" fmla="*/ 10916 w 38100"/>
                  <a:gd name="connsiteY2" fmla="*/ 21317 h 47625"/>
                  <a:gd name="connsiteX3" fmla="*/ 10954 w 38100"/>
                  <a:gd name="connsiteY3" fmla="*/ 22027 h 47625"/>
                  <a:gd name="connsiteX4" fmla="*/ 10954 w 38100"/>
                  <a:gd name="connsiteY4" fmla="*/ 55174 h 47625"/>
                  <a:gd name="connsiteX5" fmla="*/ 0 w 38100"/>
                  <a:gd name="connsiteY5" fmla="*/ 55174 h 47625"/>
                  <a:gd name="connsiteX6" fmla="*/ 0 w 38100"/>
                  <a:gd name="connsiteY6" fmla="*/ 596 h 47625"/>
                  <a:gd name="connsiteX7" fmla="*/ 10763 w 38100"/>
                  <a:gd name="connsiteY7" fmla="*/ 596 h 47625"/>
                  <a:gd name="connsiteX8" fmla="*/ 10763 w 38100"/>
                  <a:gd name="connsiteY8" fmla="*/ 6596 h 47625"/>
                  <a:gd name="connsiteX9" fmla="*/ 25336 w 38100"/>
                  <a:gd name="connsiteY9" fmla="*/ 24 h 47625"/>
                  <a:gd name="connsiteX10" fmla="*/ 38386 w 38100"/>
                  <a:gd name="connsiteY10" fmla="*/ 516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99" y="13454"/>
                    </a:moveTo>
                    <a:cubicBezTo>
                      <a:pt x="28064" y="11060"/>
                      <a:pt x="25047" y="9727"/>
                      <a:pt x="21907" y="9835"/>
                    </a:cubicBezTo>
                    <a:cubicBezTo>
                      <a:pt x="15702" y="9970"/>
                      <a:pt x="10780" y="15111"/>
                      <a:pt x="10916" y="21317"/>
                    </a:cubicBezTo>
                    <a:cubicBezTo>
                      <a:pt x="10921" y="21554"/>
                      <a:pt x="10933" y="21791"/>
                      <a:pt x="10954" y="22027"/>
                    </a:cubicBezTo>
                    <a:lnTo>
                      <a:pt x="10954" y="55174"/>
                    </a:lnTo>
                    <a:lnTo>
                      <a:pt x="0" y="55174"/>
                    </a:lnTo>
                    <a:lnTo>
                      <a:pt x="0" y="596"/>
                    </a:lnTo>
                    <a:lnTo>
                      <a:pt x="10763" y="596"/>
                    </a:lnTo>
                    <a:lnTo>
                      <a:pt x="10763" y="6596"/>
                    </a:lnTo>
                    <a:cubicBezTo>
                      <a:pt x="14337" y="2263"/>
                      <a:pt x="19722" y="-166"/>
                      <a:pt x="25336" y="24"/>
                    </a:cubicBezTo>
                    <a:cubicBezTo>
                      <a:pt x="30227" y="-238"/>
                      <a:pt x="34989" y="1639"/>
                      <a:pt x="38386" y="5168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 75">
                <a:extLst>
                  <a:ext uri="{FF2B5EF4-FFF2-40B4-BE49-F238E27FC236}">
                    <a16:creationId xmlns="" xmlns:a16="http://schemas.microsoft.com/office/drawing/2014/main" id="{4210ABEA-696F-4B49-BF4B-D23CE43ECB99}"/>
                  </a:ext>
                </a:extLst>
              </p:cNvPr>
              <p:cNvSpPr/>
              <p:nvPr/>
            </p:nvSpPr>
            <p:spPr>
              <a:xfrm>
                <a:off x="9560854" y="3134003"/>
                <a:ext cx="38100" cy="47625"/>
              </a:xfrm>
              <a:custGeom>
                <a:avLst/>
                <a:gdLst>
                  <a:gd name="connsiteX0" fmla="*/ 30853 w 38100"/>
                  <a:gd name="connsiteY0" fmla="*/ 12868 h 47625"/>
                  <a:gd name="connsiteX1" fmla="*/ 14756 w 38100"/>
                  <a:gd name="connsiteY1" fmla="*/ 12868 h 47625"/>
                  <a:gd name="connsiteX2" fmla="*/ 14756 w 38100"/>
                  <a:gd name="connsiteY2" fmla="*/ 42871 h 47625"/>
                  <a:gd name="connsiteX3" fmla="*/ 30853 w 38100"/>
                  <a:gd name="connsiteY3" fmla="*/ 42871 h 47625"/>
                  <a:gd name="connsiteX4" fmla="*/ 30853 w 38100"/>
                  <a:gd name="connsiteY4" fmla="*/ 12868 h 47625"/>
                  <a:gd name="connsiteX5" fmla="*/ 39140 w 38100"/>
                  <a:gd name="connsiteY5" fmla="*/ 49444 h 47625"/>
                  <a:gd name="connsiteX6" fmla="*/ 22756 w 38100"/>
                  <a:gd name="connsiteY6" fmla="*/ 55921 h 47625"/>
                  <a:gd name="connsiteX7" fmla="*/ 6469 w 38100"/>
                  <a:gd name="connsiteY7" fmla="*/ 49444 h 47625"/>
                  <a:gd name="connsiteX8" fmla="*/ 6469 w 38100"/>
                  <a:gd name="connsiteY8" fmla="*/ 6391 h 47625"/>
                  <a:gd name="connsiteX9" fmla="*/ 22756 w 38100"/>
                  <a:gd name="connsiteY9" fmla="*/ 9 h 47625"/>
                  <a:gd name="connsiteX10" fmla="*/ 39140 w 38100"/>
                  <a:gd name="connsiteY10" fmla="*/ 6391 h 47625"/>
                  <a:gd name="connsiteX11" fmla="*/ 39140 w 38100"/>
                  <a:gd name="connsiteY11" fmla="*/ 494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47625">
                    <a:moveTo>
                      <a:pt x="30853" y="12868"/>
                    </a:moveTo>
                    <a:cubicBezTo>
                      <a:pt x="26250" y="8822"/>
                      <a:pt x="19359" y="8822"/>
                      <a:pt x="14756" y="12868"/>
                    </a:cubicBezTo>
                    <a:cubicBezTo>
                      <a:pt x="9810" y="22258"/>
                      <a:pt x="9810" y="33481"/>
                      <a:pt x="14756" y="42871"/>
                    </a:cubicBezTo>
                    <a:cubicBezTo>
                      <a:pt x="19308" y="47048"/>
                      <a:pt x="26300" y="47048"/>
                      <a:pt x="30853" y="42871"/>
                    </a:cubicBezTo>
                    <a:cubicBezTo>
                      <a:pt x="35798" y="33481"/>
                      <a:pt x="35798" y="22258"/>
                      <a:pt x="30853" y="12868"/>
                    </a:cubicBezTo>
                    <a:moveTo>
                      <a:pt x="39140" y="49444"/>
                    </a:moveTo>
                    <a:cubicBezTo>
                      <a:pt x="34793" y="53751"/>
                      <a:pt x="28873" y="56092"/>
                      <a:pt x="22756" y="55921"/>
                    </a:cubicBezTo>
                    <a:cubicBezTo>
                      <a:pt x="16664" y="56111"/>
                      <a:pt x="10767" y="53765"/>
                      <a:pt x="6469" y="49444"/>
                    </a:cubicBezTo>
                    <a:cubicBezTo>
                      <a:pt x="-2156" y="36388"/>
                      <a:pt x="-2156" y="19446"/>
                      <a:pt x="6469" y="6391"/>
                    </a:cubicBezTo>
                    <a:cubicBezTo>
                      <a:pt x="10808" y="2142"/>
                      <a:pt x="16686" y="-161"/>
                      <a:pt x="22756" y="9"/>
                    </a:cubicBezTo>
                    <a:cubicBezTo>
                      <a:pt x="28852" y="-144"/>
                      <a:pt x="34753" y="2155"/>
                      <a:pt x="39140" y="6391"/>
                    </a:cubicBezTo>
                    <a:cubicBezTo>
                      <a:pt x="47764" y="19446"/>
                      <a:pt x="47764" y="36388"/>
                      <a:pt x="39140" y="494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Freihandform 76">
                <a:extLst>
                  <a:ext uri="{FF2B5EF4-FFF2-40B4-BE49-F238E27FC236}">
                    <a16:creationId xmlns="" xmlns:a16="http://schemas.microsoft.com/office/drawing/2014/main" id="{8ABCE93E-8165-D647-B6BE-2E1664EEA16D}"/>
                  </a:ext>
                </a:extLst>
              </p:cNvPr>
              <p:cNvSpPr/>
              <p:nvPr/>
            </p:nvSpPr>
            <p:spPr>
              <a:xfrm>
                <a:off x="9621234" y="3133999"/>
                <a:ext cx="38100" cy="47625"/>
              </a:xfrm>
              <a:custGeom>
                <a:avLst/>
                <a:gdLst>
                  <a:gd name="connsiteX0" fmla="*/ 33338 w 38100"/>
                  <a:gd name="connsiteY0" fmla="*/ 55163 h 47625"/>
                  <a:gd name="connsiteX1" fmla="*/ 33338 w 38100"/>
                  <a:gd name="connsiteY1" fmla="*/ 21920 h 47625"/>
                  <a:gd name="connsiteX2" fmla="*/ 24412 w 38100"/>
                  <a:gd name="connsiteY2" fmla="*/ 9924 h 47625"/>
                  <a:gd name="connsiteX3" fmla="*/ 22384 w 38100"/>
                  <a:gd name="connsiteY3" fmla="*/ 9824 h 47625"/>
                  <a:gd name="connsiteX4" fmla="*/ 10990 w 38100"/>
                  <a:gd name="connsiteY4" fmla="*/ 20120 h 47625"/>
                  <a:gd name="connsiteX5" fmla="*/ 11049 w 38100"/>
                  <a:gd name="connsiteY5" fmla="*/ 21920 h 47625"/>
                  <a:gd name="connsiteX6" fmla="*/ 11049 w 38100"/>
                  <a:gd name="connsiteY6" fmla="*/ 55163 h 47625"/>
                  <a:gd name="connsiteX7" fmla="*/ 0 w 38100"/>
                  <a:gd name="connsiteY7" fmla="*/ 55163 h 47625"/>
                  <a:gd name="connsiteX8" fmla="*/ 0 w 38100"/>
                  <a:gd name="connsiteY8" fmla="*/ 584 h 47625"/>
                  <a:gd name="connsiteX9" fmla="*/ 10858 w 38100"/>
                  <a:gd name="connsiteY9" fmla="*/ 584 h 47625"/>
                  <a:gd name="connsiteX10" fmla="*/ 10858 w 38100"/>
                  <a:gd name="connsiteY10" fmla="*/ 6109 h 47625"/>
                  <a:gd name="connsiteX11" fmla="*/ 25337 w 38100"/>
                  <a:gd name="connsiteY11" fmla="*/ 13 h 47625"/>
                  <a:gd name="connsiteX12" fmla="*/ 38862 w 38100"/>
                  <a:gd name="connsiteY12" fmla="*/ 4966 h 47625"/>
                  <a:gd name="connsiteX13" fmla="*/ 44291 w 38100"/>
                  <a:gd name="connsiteY13" fmla="*/ 20301 h 47625"/>
                  <a:gd name="connsiteX14" fmla="*/ 44291 w 38100"/>
                  <a:gd name="connsiteY14" fmla="*/ 5516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63"/>
                    </a:moveTo>
                    <a:lnTo>
                      <a:pt x="33338" y="21920"/>
                    </a:lnTo>
                    <a:cubicBezTo>
                      <a:pt x="34186" y="16143"/>
                      <a:pt x="30190" y="10772"/>
                      <a:pt x="24412" y="9924"/>
                    </a:cubicBezTo>
                    <a:cubicBezTo>
                      <a:pt x="23741" y="9826"/>
                      <a:pt x="23062" y="9792"/>
                      <a:pt x="22384" y="9824"/>
                    </a:cubicBezTo>
                    <a:cubicBezTo>
                      <a:pt x="16394" y="9521"/>
                      <a:pt x="11293" y="14130"/>
                      <a:pt x="10990" y="20120"/>
                    </a:cubicBezTo>
                    <a:cubicBezTo>
                      <a:pt x="10960" y="20720"/>
                      <a:pt x="10980" y="21323"/>
                      <a:pt x="11049" y="21920"/>
                    </a:cubicBezTo>
                    <a:lnTo>
                      <a:pt x="11049" y="55163"/>
                    </a:lnTo>
                    <a:lnTo>
                      <a:pt x="0" y="55163"/>
                    </a:lnTo>
                    <a:lnTo>
                      <a:pt x="0" y="584"/>
                    </a:lnTo>
                    <a:lnTo>
                      <a:pt x="10858" y="584"/>
                    </a:lnTo>
                    <a:lnTo>
                      <a:pt x="10858" y="6109"/>
                    </a:lnTo>
                    <a:cubicBezTo>
                      <a:pt x="14583" y="2089"/>
                      <a:pt x="19858" y="-132"/>
                      <a:pt x="25337" y="13"/>
                    </a:cubicBezTo>
                    <a:cubicBezTo>
                      <a:pt x="30320" y="-170"/>
                      <a:pt x="35175" y="1608"/>
                      <a:pt x="38862" y="4966"/>
                    </a:cubicBezTo>
                    <a:cubicBezTo>
                      <a:pt x="42763" y="9078"/>
                      <a:pt x="44736" y="14651"/>
                      <a:pt x="44291" y="20301"/>
                    </a:cubicBezTo>
                    <a:lnTo>
                      <a:pt x="44291" y="55163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" name="Freihandform 77">
                <a:extLst>
                  <a:ext uri="{FF2B5EF4-FFF2-40B4-BE49-F238E27FC236}">
                    <a16:creationId xmlns="" xmlns:a16="http://schemas.microsoft.com/office/drawing/2014/main" id="{ADA483ED-F8F5-3443-A02B-9E760FC3CDCD}"/>
                  </a:ext>
                </a:extLst>
              </p:cNvPr>
              <p:cNvSpPr/>
              <p:nvPr/>
            </p:nvSpPr>
            <p:spPr>
              <a:xfrm>
                <a:off x="9682480" y="3133991"/>
                <a:ext cx="76200" cy="47625"/>
              </a:xfrm>
              <a:custGeom>
                <a:avLst/>
                <a:gdLst>
                  <a:gd name="connsiteX0" fmla="*/ 66580 w 76200"/>
                  <a:gd name="connsiteY0" fmla="*/ 55170 h 47625"/>
                  <a:gd name="connsiteX1" fmla="*/ 66580 w 76200"/>
                  <a:gd name="connsiteY1" fmla="*/ 21928 h 47625"/>
                  <a:gd name="connsiteX2" fmla="*/ 57660 w 76200"/>
                  <a:gd name="connsiteY2" fmla="*/ 9928 h 47625"/>
                  <a:gd name="connsiteX3" fmla="*/ 55531 w 76200"/>
                  <a:gd name="connsiteY3" fmla="*/ 9831 h 47625"/>
                  <a:gd name="connsiteX4" fmla="*/ 44268 w 76200"/>
                  <a:gd name="connsiteY4" fmla="*/ 20071 h 47625"/>
                  <a:gd name="connsiteX5" fmla="*/ 44291 w 76200"/>
                  <a:gd name="connsiteY5" fmla="*/ 21452 h 47625"/>
                  <a:gd name="connsiteX6" fmla="*/ 44291 w 76200"/>
                  <a:gd name="connsiteY6" fmla="*/ 55170 h 47625"/>
                  <a:gd name="connsiteX7" fmla="*/ 33242 w 76200"/>
                  <a:gd name="connsiteY7" fmla="*/ 55170 h 47625"/>
                  <a:gd name="connsiteX8" fmla="*/ 33242 w 76200"/>
                  <a:gd name="connsiteY8" fmla="*/ 21928 h 47625"/>
                  <a:gd name="connsiteX9" fmla="*/ 24317 w 76200"/>
                  <a:gd name="connsiteY9" fmla="*/ 9932 h 47625"/>
                  <a:gd name="connsiteX10" fmla="*/ 22288 w 76200"/>
                  <a:gd name="connsiteY10" fmla="*/ 9831 h 47625"/>
                  <a:gd name="connsiteX11" fmla="*/ 10895 w 76200"/>
                  <a:gd name="connsiteY11" fmla="*/ 20127 h 47625"/>
                  <a:gd name="connsiteX12" fmla="*/ 10954 w 76200"/>
                  <a:gd name="connsiteY12" fmla="*/ 21928 h 47625"/>
                  <a:gd name="connsiteX13" fmla="*/ 10954 w 76200"/>
                  <a:gd name="connsiteY13" fmla="*/ 55170 h 47625"/>
                  <a:gd name="connsiteX14" fmla="*/ 0 w 76200"/>
                  <a:gd name="connsiteY14" fmla="*/ 55170 h 47625"/>
                  <a:gd name="connsiteX15" fmla="*/ 0 w 76200"/>
                  <a:gd name="connsiteY15" fmla="*/ 592 h 47625"/>
                  <a:gd name="connsiteX16" fmla="*/ 10763 w 76200"/>
                  <a:gd name="connsiteY16" fmla="*/ 592 h 47625"/>
                  <a:gd name="connsiteX17" fmla="*/ 10763 w 76200"/>
                  <a:gd name="connsiteY17" fmla="*/ 6117 h 47625"/>
                  <a:gd name="connsiteX18" fmla="*/ 25241 w 76200"/>
                  <a:gd name="connsiteY18" fmla="*/ 21 h 47625"/>
                  <a:gd name="connsiteX19" fmla="*/ 40862 w 76200"/>
                  <a:gd name="connsiteY19" fmla="*/ 7926 h 47625"/>
                  <a:gd name="connsiteX20" fmla="*/ 57912 w 76200"/>
                  <a:gd name="connsiteY20" fmla="*/ 21 h 47625"/>
                  <a:gd name="connsiteX21" fmla="*/ 71723 w 76200"/>
                  <a:gd name="connsiteY21" fmla="*/ 4974 h 47625"/>
                  <a:gd name="connsiteX22" fmla="*/ 77533 w 76200"/>
                  <a:gd name="connsiteY22" fmla="*/ 20309 h 47625"/>
                  <a:gd name="connsiteX23" fmla="*/ 77533 w 76200"/>
                  <a:gd name="connsiteY23" fmla="*/ 5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200" h="47625">
                    <a:moveTo>
                      <a:pt x="66580" y="55170"/>
                    </a:moveTo>
                    <a:lnTo>
                      <a:pt x="66580" y="21928"/>
                    </a:lnTo>
                    <a:cubicBezTo>
                      <a:pt x="67431" y="16151"/>
                      <a:pt x="63437" y="10779"/>
                      <a:pt x="57660" y="9928"/>
                    </a:cubicBezTo>
                    <a:cubicBezTo>
                      <a:pt x="56956" y="9824"/>
                      <a:pt x="56242" y="9792"/>
                      <a:pt x="55531" y="9831"/>
                    </a:cubicBezTo>
                    <a:cubicBezTo>
                      <a:pt x="49593" y="9549"/>
                      <a:pt x="44551" y="14133"/>
                      <a:pt x="44268" y="20071"/>
                    </a:cubicBezTo>
                    <a:cubicBezTo>
                      <a:pt x="44246" y="20531"/>
                      <a:pt x="44254" y="20993"/>
                      <a:pt x="44291" y="21452"/>
                    </a:cubicBezTo>
                    <a:lnTo>
                      <a:pt x="44291" y="55170"/>
                    </a:lnTo>
                    <a:lnTo>
                      <a:pt x="33242" y="55170"/>
                    </a:lnTo>
                    <a:lnTo>
                      <a:pt x="33242" y="21928"/>
                    </a:lnTo>
                    <a:cubicBezTo>
                      <a:pt x="34090" y="16151"/>
                      <a:pt x="30094" y="10780"/>
                      <a:pt x="24317" y="9932"/>
                    </a:cubicBezTo>
                    <a:cubicBezTo>
                      <a:pt x="23646" y="9833"/>
                      <a:pt x="22966" y="9800"/>
                      <a:pt x="22288" y="9831"/>
                    </a:cubicBezTo>
                    <a:cubicBezTo>
                      <a:pt x="16299" y="9528"/>
                      <a:pt x="11198" y="14138"/>
                      <a:pt x="10895" y="20127"/>
                    </a:cubicBezTo>
                    <a:cubicBezTo>
                      <a:pt x="10865" y="20728"/>
                      <a:pt x="10884" y="21331"/>
                      <a:pt x="10954" y="21928"/>
                    </a:cubicBezTo>
                    <a:lnTo>
                      <a:pt x="10954" y="55170"/>
                    </a:lnTo>
                    <a:lnTo>
                      <a:pt x="0" y="55170"/>
                    </a:lnTo>
                    <a:lnTo>
                      <a:pt x="0" y="592"/>
                    </a:lnTo>
                    <a:lnTo>
                      <a:pt x="10763" y="592"/>
                    </a:lnTo>
                    <a:lnTo>
                      <a:pt x="10763" y="6117"/>
                    </a:lnTo>
                    <a:cubicBezTo>
                      <a:pt x="14523" y="2147"/>
                      <a:pt x="19775" y="-64"/>
                      <a:pt x="25241" y="21"/>
                    </a:cubicBezTo>
                    <a:cubicBezTo>
                      <a:pt x="31478" y="-281"/>
                      <a:pt x="37412" y="2723"/>
                      <a:pt x="40862" y="7926"/>
                    </a:cubicBezTo>
                    <a:cubicBezTo>
                      <a:pt x="44940" y="2698"/>
                      <a:pt x="51287" y="-245"/>
                      <a:pt x="57912" y="21"/>
                    </a:cubicBezTo>
                    <a:cubicBezTo>
                      <a:pt x="62981" y="-167"/>
                      <a:pt x="67928" y="1607"/>
                      <a:pt x="71723" y="4974"/>
                    </a:cubicBezTo>
                    <a:cubicBezTo>
                      <a:pt x="75742" y="9033"/>
                      <a:pt x="77853" y="14605"/>
                      <a:pt x="77533" y="20309"/>
                    </a:cubicBezTo>
                    <a:lnTo>
                      <a:pt x="77533" y="5517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Freihandform 78">
                <a:extLst>
                  <a:ext uri="{FF2B5EF4-FFF2-40B4-BE49-F238E27FC236}">
                    <a16:creationId xmlns="" xmlns:a16="http://schemas.microsoft.com/office/drawing/2014/main" id="{3FBA6074-78E1-164D-ACA0-9D427E73D698}"/>
                  </a:ext>
                </a:extLst>
              </p:cNvPr>
              <p:cNvSpPr/>
              <p:nvPr/>
            </p:nvSpPr>
            <p:spPr>
              <a:xfrm>
                <a:off x="9774492" y="3134012"/>
                <a:ext cx="38100" cy="47625"/>
              </a:xfrm>
              <a:custGeom>
                <a:avLst/>
                <a:gdLst>
                  <a:gd name="connsiteX0" fmla="*/ 33528 w 38100"/>
                  <a:gd name="connsiteY0" fmla="*/ 16002 h 47625"/>
                  <a:gd name="connsiteX1" fmla="*/ 22765 w 38100"/>
                  <a:gd name="connsiteY1" fmla="*/ 9144 h 47625"/>
                  <a:gd name="connsiteX2" fmla="*/ 11906 w 38100"/>
                  <a:gd name="connsiteY2" fmla="*/ 16002 h 47625"/>
                  <a:gd name="connsiteX3" fmla="*/ 10478 w 38100"/>
                  <a:gd name="connsiteY3" fmla="*/ 23431 h 47625"/>
                  <a:gd name="connsiteX4" fmla="*/ 35052 w 38100"/>
                  <a:gd name="connsiteY4" fmla="*/ 23431 h 47625"/>
                  <a:gd name="connsiteX5" fmla="*/ 33528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5053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528" y="16002"/>
                    </a:moveTo>
                    <a:cubicBezTo>
                      <a:pt x="31712" y="11703"/>
                      <a:pt x="27428" y="8974"/>
                      <a:pt x="22765" y="9144"/>
                    </a:cubicBezTo>
                    <a:cubicBezTo>
                      <a:pt x="18074" y="8961"/>
                      <a:pt x="13757" y="11688"/>
                      <a:pt x="11906" y="16002"/>
                    </a:cubicBezTo>
                    <a:cubicBezTo>
                      <a:pt x="10895" y="18345"/>
                      <a:pt x="10407" y="20880"/>
                      <a:pt x="10478" y="23431"/>
                    </a:cubicBezTo>
                    <a:lnTo>
                      <a:pt x="35052" y="23431"/>
                    </a:lnTo>
                    <a:cubicBezTo>
                      <a:pt x="35139" y="20869"/>
                      <a:pt x="34617" y="18323"/>
                      <a:pt x="33528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4" y="46684"/>
                      <a:pt x="34711" y="44605"/>
                      <a:pt x="38005" y="40767"/>
                    </a:cubicBezTo>
                    <a:lnTo>
                      <a:pt x="45053" y="47339"/>
                    </a:lnTo>
                    <a:cubicBezTo>
                      <a:pt x="39884" y="53159"/>
                      <a:pt x="32348" y="56313"/>
                      <a:pt x="24575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0" name="Freihandform 79">
                <a:extLst>
                  <a:ext uri="{FF2B5EF4-FFF2-40B4-BE49-F238E27FC236}">
                    <a16:creationId xmlns="" xmlns:a16="http://schemas.microsoft.com/office/drawing/2014/main" id="{1D8C59B4-D7A7-694E-924E-8D331730255C}"/>
                  </a:ext>
                </a:extLst>
              </p:cNvPr>
              <p:cNvSpPr/>
              <p:nvPr/>
            </p:nvSpPr>
            <p:spPr>
              <a:xfrm>
                <a:off x="9834975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7 w 38100"/>
                  <a:gd name="connsiteY2" fmla="*/ 9921 h 47625"/>
                  <a:gd name="connsiteX3" fmla="*/ 22288 w 38100"/>
                  <a:gd name="connsiteY3" fmla="*/ 9820 h 47625"/>
                  <a:gd name="connsiteX4" fmla="*/ 10895 w 38100"/>
                  <a:gd name="connsiteY4" fmla="*/ 20116 h 47625"/>
                  <a:gd name="connsiteX5" fmla="*/ 10954 w 38100"/>
                  <a:gd name="connsiteY5" fmla="*/ 21917 h 47625"/>
                  <a:gd name="connsiteX6" fmla="*/ 10954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90" y="16140"/>
                      <a:pt x="30094" y="10769"/>
                      <a:pt x="24317" y="9921"/>
                    </a:cubicBezTo>
                    <a:cubicBezTo>
                      <a:pt x="23646" y="9822"/>
                      <a:pt x="22966" y="9789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5" y="2112"/>
                      <a:pt x="19837" y="-102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0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1" name="Freihandform 80">
                <a:extLst>
                  <a:ext uri="{FF2B5EF4-FFF2-40B4-BE49-F238E27FC236}">
                    <a16:creationId xmlns="" xmlns:a16="http://schemas.microsoft.com/office/drawing/2014/main" id="{249A5040-94A1-5B42-A531-B41E1963C8C2}"/>
                  </a:ext>
                </a:extLst>
              </p:cNvPr>
              <p:cNvSpPr/>
              <p:nvPr/>
            </p:nvSpPr>
            <p:spPr>
              <a:xfrm>
                <a:off x="9891173" y="3119057"/>
                <a:ext cx="19050" cy="66675"/>
              </a:xfrm>
              <a:custGeom>
                <a:avLst/>
                <a:gdLst>
                  <a:gd name="connsiteX0" fmla="*/ 21241 w 19050"/>
                  <a:gd name="connsiteY0" fmla="*/ 70104 h 66675"/>
                  <a:gd name="connsiteX1" fmla="*/ 6275 w 19050"/>
                  <a:gd name="connsiteY1" fmla="*/ 56730 h 66675"/>
                  <a:gd name="connsiteX2" fmla="*/ 6286 w 19050"/>
                  <a:gd name="connsiteY2" fmla="*/ 54959 h 66675"/>
                  <a:gd name="connsiteX3" fmla="*/ 6287 w 19050"/>
                  <a:gd name="connsiteY3" fmla="*/ 24956 h 66675"/>
                  <a:gd name="connsiteX4" fmla="*/ 0 w 19050"/>
                  <a:gd name="connsiteY4" fmla="*/ 24956 h 66675"/>
                  <a:gd name="connsiteX5" fmla="*/ 0 w 19050"/>
                  <a:gd name="connsiteY5" fmla="*/ 16478 h 66675"/>
                  <a:gd name="connsiteX6" fmla="*/ 6287 w 19050"/>
                  <a:gd name="connsiteY6" fmla="*/ 16478 h 66675"/>
                  <a:gd name="connsiteX7" fmla="*/ 6287 w 19050"/>
                  <a:gd name="connsiteY7" fmla="*/ 0 h 66675"/>
                  <a:gd name="connsiteX8" fmla="*/ 17240 w 19050"/>
                  <a:gd name="connsiteY8" fmla="*/ 0 h 66675"/>
                  <a:gd name="connsiteX9" fmla="*/ 17240 w 19050"/>
                  <a:gd name="connsiteY9" fmla="*/ 16478 h 66675"/>
                  <a:gd name="connsiteX10" fmla="*/ 27527 w 19050"/>
                  <a:gd name="connsiteY10" fmla="*/ 16478 h 66675"/>
                  <a:gd name="connsiteX11" fmla="*/ 27527 w 19050"/>
                  <a:gd name="connsiteY11" fmla="*/ 24956 h 66675"/>
                  <a:gd name="connsiteX12" fmla="*/ 16954 w 19050"/>
                  <a:gd name="connsiteY12" fmla="*/ 24956 h 66675"/>
                  <a:gd name="connsiteX13" fmla="*/ 16954 w 19050"/>
                  <a:gd name="connsiteY13" fmla="*/ 54388 h 66675"/>
                  <a:gd name="connsiteX14" fmla="*/ 22955 w 19050"/>
                  <a:gd name="connsiteY14" fmla="*/ 60770 h 66675"/>
                  <a:gd name="connsiteX15" fmla="*/ 27527 w 19050"/>
                  <a:gd name="connsiteY15" fmla="*/ 60770 h 66675"/>
                  <a:gd name="connsiteX16" fmla="*/ 27527 w 19050"/>
                  <a:gd name="connsiteY16" fmla="*/ 7029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66675">
                    <a:moveTo>
                      <a:pt x="21241" y="70104"/>
                    </a:moveTo>
                    <a:cubicBezTo>
                      <a:pt x="13415" y="70543"/>
                      <a:pt x="6715" y="64555"/>
                      <a:pt x="6275" y="56730"/>
                    </a:cubicBezTo>
                    <a:cubicBezTo>
                      <a:pt x="6242" y="56140"/>
                      <a:pt x="6246" y="55549"/>
                      <a:pt x="6286" y="54959"/>
                    </a:cubicBezTo>
                    <a:lnTo>
                      <a:pt x="6287" y="24956"/>
                    </a:lnTo>
                    <a:lnTo>
                      <a:pt x="0" y="24956"/>
                    </a:lnTo>
                    <a:lnTo>
                      <a:pt x="0" y="16478"/>
                    </a:lnTo>
                    <a:lnTo>
                      <a:pt x="6287" y="16478"/>
                    </a:lnTo>
                    <a:lnTo>
                      <a:pt x="6287" y="0"/>
                    </a:lnTo>
                    <a:lnTo>
                      <a:pt x="17240" y="0"/>
                    </a:lnTo>
                    <a:lnTo>
                      <a:pt x="17240" y="16478"/>
                    </a:lnTo>
                    <a:lnTo>
                      <a:pt x="27527" y="16478"/>
                    </a:lnTo>
                    <a:lnTo>
                      <a:pt x="27527" y="24956"/>
                    </a:lnTo>
                    <a:lnTo>
                      <a:pt x="16954" y="24956"/>
                    </a:lnTo>
                    <a:lnTo>
                      <a:pt x="16954" y="54388"/>
                    </a:lnTo>
                    <a:cubicBezTo>
                      <a:pt x="16954" y="58388"/>
                      <a:pt x="18859" y="60770"/>
                      <a:pt x="22955" y="60770"/>
                    </a:cubicBezTo>
                    <a:lnTo>
                      <a:pt x="27527" y="60770"/>
                    </a:lnTo>
                    <a:lnTo>
                      <a:pt x="27527" y="70295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2" name="Freihandform 81">
                <a:extLst>
                  <a:ext uri="{FF2B5EF4-FFF2-40B4-BE49-F238E27FC236}">
                    <a16:creationId xmlns="" xmlns:a16="http://schemas.microsoft.com/office/drawing/2014/main" id="{048A4E44-7A4B-7043-8057-E79EE4223556}"/>
                  </a:ext>
                </a:extLst>
              </p:cNvPr>
              <p:cNvSpPr/>
              <p:nvPr/>
            </p:nvSpPr>
            <p:spPr>
              <a:xfrm>
                <a:off x="9933750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9" name="Freihandform 48">
              <a:extLst>
                <a:ext uri="{FF2B5EF4-FFF2-40B4-BE49-F238E27FC236}">
                  <a16:creationId xmlns="" xmlns:a16="http://schemas.microsoft.com/office/drawing/2014/main" id="{DB163ED7-F2CD-894A-BE96-5FF31BDC5BDF}"/>
                </a:ext>
              </a:extLst>
            </p:cNvPr>
            <p:cNvSpPr/>
            <p:nvPr/>
          </p:nvSpPr>
          <p:spPr>
            <a:xfrm>
              <a:off x="8394700" y="2739581"/>
              <a:ext cx="1371600" cy="295275"/>
            </a:xfrm>
            <a:custGeom>
              <a:avLst/>
              <a:gdLst>
                <a:gd name="connsiteX0" fmla="*/ 152400 w 1371600"/>
                <a:gd name="connsiteY0" fmla="*/ 273653 h 295275"/>
                <a:gd name="connsiteX1" fmla="*/ 103061 w 1371600"/>
                <a:gd name="connsiteY1" fmla="*/ 116110 h 295275"/>
                <a:gd name="connsiteX2" fmla="*/ 89535 w 1371600"/>
                <a:gd name="connsiteY2" fmla="*/ 117062 h 295275"/>
                <a:gd name="connsiteX3" fmla="*/ 89535 w 1371600"/>
                <a:gd name="connsiteY3" fmla="*/ 296037 h 295275"/>
                <a:gd name="connsiteX4" fmla="*/ 0 w 1371600"/>
                <a:gd name="connsiteY4" fmla="*/ 296037 h 295275"/>
                <a:gd name="connsiteX5" fmla="*/ 0 w 1371600"/>
                <a:gd name="connsiteY5" fmla="*/ 24860 h 295275"/>
                <a:gd name="connsiteX6" fmla="*/ 35909 w 1371600"/>
                <a:gd name="connsiteY6" fmla="*/ 0 h 295275"/>
                <a:gd name="connsiteX7" fmla="*/ 120301 w 1371600"/>
                <a:gd name="connsiteY7" fmla="*/ 0 h 295275"/>
                <a:gd name="connsiteX8" fmla="*/ 158401 w 1371600"/>
                <a:gd name="connsiteY8" fmla="*/ 22288 h 295275"/>
                <a:gd name="connsiteX9" fmla="*/ 205359 w 1371600"/>
                <a:gd name="connsiteY9" fmla="*/ 178117 h 295275"/>
                <a:gd name="connsiteX10" fmla="*/ 255079 w 1371600"/>
                <a:gd name="connsiteY10" fmla="*/ 22574 h 295275"/>
                <a:gd name="connsiteX11" fmla="*/ 293180 w 1371600"/>
                <a:gd name="connsiteY11" fmla="*/ 286 h 295275"/>
                <a:gd name="connsiteX12" fmla="*/ 374428 w 1371600"/>
                <a:gd name="connsiteY12" fmla="*/ 286 h 295275"/>
                <a:gd name="connsiteX13" fmla="*/ 410337 w 1371600"/>
                <a:gd name="connsiteY13" fmla="*/ 24860 h 295275"/>
                <a:gd name="connsiteX14" fmla="*/ 410337 w 1371600"/>
                <a:gd name="connsiteY14" fmla="*/ 296037 h 295275"/>
                <a:gd name="connsiteX15" fmla="*/ 317659 w 1371600"/>
                <a:gd name="connsiteY15" fmla="*/ 296037 h 295275"/>
                <a:gd name="connsiteX16" fmla="*/ 317659 w 1371600"/>
                <a:gd name="connsiteY16" fmla="*/ 117062 h 295275"/>
                <a:gd name="connsiteX17" fmla="*/ 304038 w 1371600"/>
                <a:gd name="connsiteY17" fmla="*/ 116110 h 295275"/>
                <a:gd name="connsiteX18" fmla="*/ 253841 w 1371600"/>
                <a:gd name="connsiteY18" fmla="*/ 273653 h 295275"/>
                <a:gd name="connsiteX19" fmla="*/ 215741 w 1371600"/>
                <a:gd name="connsiteY19" fmla="*/ 296037 h 295275"/>
                <a:gd name="connsiteX20" fmla="*/ 190500 w 1371600"/>
                <a:gd name="connsiteY20" fmla="*/ 296037 h 295275"/>
                <a:gd name="connsiteX21" fmla="*/ 152400 w 1371600"/>
                <a:gd name="connsiteY21" fmla="*/ 273653 h 295275"/>
                <a:gd name="connsiteX22" fmla="*/ 1114425 w 1371600"/>
                <a:gd name="connsiteY22" fmla="*/ 273653 h 295275"/>
                <a:gd name="connsiteX23" fmla="*/ 1065181 w 1371600"/>
                <a:gd name="connsiteY23" fmla="*/ 116110 h 295275"/>
                <a:gd name="connsiteX24" fmla="*/ 1051560 w 1371600"/>
                <a:gd name="connsiteY24" fmla="*/ 117062 h 295275"/>
                <a:gd name="connsiteX25" fmla="*/ 1051560 w 1371600"/>
                <a:gd name="connsiteY25" fmla="*/ 296037 h 295275"/>
                <a:gd name="connsiteX26" fmla="*/ 962025 w 1371600"/>
                <a:gd name="connsiteY26" fmla="*/ 296037 h 295275"/>
                <a:gd name="connsiteX27" fmla="*/ 962025 w 1371600"/>
                <a:gd name="connsiteY27" fmla="*/ 24860 h 295275"/>
                <a:gd name="connsiteX28" fmla="*/ 997934 w 1371600"/>
                <a:gd name="connsiteY28" fmla="*/ 286 h 295275"/>
                <a:gd name="connsiteX29" fmla="*/ 1082326 w 1371600"/>
                <a:gd name="connsiteY29" fmla="*/ 286 h 295275"/>
                <a:gd name="connsiteX30" fmla="*/ 1120426 w 1371600"/>
                <a:gd name="connsiteY30" fmla="*/ 22574 h 295275"/>
                <a:gd name="connsiteX31" fmla="*/ 1167098 w 1371600"/>
                <a:gd name="connsiteY31" fmla="*/ 178117 h 295275"/>
                <a:gd name="connsiteX32" fmla="*/ 1216819 w 1371600"/>
                <a:gd name="connsiteY32" fmla="*/ 22574 h 295275"/>
                <a:gd name="connsiteX33" fmla="*/ 1254919 w 1371600"/>
                <a:gd name="connsiteY33" fmla="*/ 286 h 295275"/>
                <a:gd name="connsiteX34" fmla="*/ 1336167 w 1371600"/>
                <a:gd name="connsiteY34" fmla="*/ 286 h 295275"/>
                <a:gd name="connsiteX35" fmla="*/ 1372172 w 1371600"/>
                <a:gd name="connsiteY35" fmla="*/ 24860 h 295275"/>
                <a:gd name="connsiteX36" fmla="*/ 1372172 w 1371600"/>
                <a:gd name="connsiteY36" fmla="*/ 296037 h 295275"/>
                <a:gd name="connsiteX37" fmla="*/ 1279112 w 1371600"/>
                <a:gd name="connsiteY37" fmla="*/ 296037 h 295275"/>
                <a:gd name="connsiteX38" fmla="*/ 1279112 w 1371600"/>
                <a:gd name="connsiteY38" fmla="*/ 117062 h 295275"/>
                <a:gd name="connsiteX39" fmla="*/ 1265492 w 1371600"/>
                <a:gd name="connsiteY39" fmla="*/ 116110 h 295275"/>
                <a:gd name="connsiteX40" fmla="*/ 1215295 w 1371600"/>
                <a:gd name="connsiteY40" fmla="*/ 273653 h 295275"/>
                <a:gd name="connsiteX41" fmla="*/ 1177195 w 1371600"/>
                <a:gd name="connsiteY41" fmla="*/ 296037 h 295275"/>
                <a:gd name="connsiteX42" fmla="*/ 1152525 w 1371600"/>
                <a:gd name="connsiteY42" fmla="*/ 296037 h 295275"/>
                <a:gd name="connsiteX43" fmla="*/ 1114425 w 1371600"/>
                <a:gd name="connsiteY43" fmla="*/ 273653 h 295275"/>
                <a:gd name="connsiteX44" fmla="*/ 734663 w 1371600"/>
                <a:gd name="connsiteY44" fmla="*/ 22574 h 295275"/>
                <a:gd name="connsiteX45" fmla="*/ 779907 w 1371600"/>
                <a:gd name="connsiteY45" fmla="*/ 191548 h 295275"/>
                <a:gd name="connsiteX46" fmla="*/ 793433 w 1371600"/>
                <a:gd name="connsiteY46" fmla="*/ 190595 h 295275"/>
                <a:gd name="connsiteX47" fmla="*/ 824675 w 1371600"/>
                <a:gd name="connsiteY47" fmla="*/ 95 h 295275"/>
                <a:gd name="connsiteX48" fmla="*/ 923068 w 1371600"/>
                <a:gd name="connsiteY48" fmla="*/ 95 h 295275"/>
                <a:gd name="connsiteX49" fmla="*/ 862013 w 1371600"/>
                <a:gd name="connsiteY49" fmla="*/ 271463 h 295275"/>
                <a:gd name="connsiteX50" fmla="*/ 826103 w 1371600"/>
                <a:gd name="connsiteY50" fmla="*/ 296037 h 295275"/>
                <a:gd name="connsiteX51" fmla="*/ 762857 w 1371600"/>
                <a:gd name="connsiteY51" fmla="*/ 296037 h 295275"/>
                <a:gd name="connsiteX52" fmla="*/ 724757 w 1371600"/>
                <a:gd name="connsiteY52" fmla="*/ 273653 h 295275"/>
                <a:gd name="connsiteX53" fmla="*/ 683990 w 1371600"/>
                <a:gd name="connsiteY53" fmla="*/ 124396 h 295275"/>
                <a:gd name="connsiteX54" fmla="*/ 641890 w 1371600"/>
                <a:gd name="connsiteY54" fmla="*/ 273653 h 295275"/>
                <a:gd name="connsiteX55" fmla="*/ 603790 w 1371600"/>
                <a:gd name="connsiteY55" fmla="*/ 296037 h 295275"/>
                <a:gd name="connsiteX56" fmla="*/ 538925 w 1371600"/>
                <a:gd name="connsiteY56" fmla="*/ 296037 h 295275"/>
                <a:gd name="connsiteX57" fmla="*/ 502920 w 1371600"/>
                <a:gd name="connsiteY57" fmla="*/ 271463 h 295275"/>
                <a:gd name="connsiteX58" fmla="*/ 451104 w 1371600"/>
                <a:gd name="connsiteY58" fmla="*/ 0 h 295275"/>
                <a:gd name="connsiteX59" fmla="*/ 551783 w 1371600"/>
                <a:gd name="connsiteY59" fmla="*/ 0 h 295275"/>
                <a:gd name="connsiteX60" fmla="*/ 576834 w 1371600"/>
                <a:gd name="connsiteY60" fmla="*/ 190500 h 295275"/>
                <a:gd name="connsiteX61" fmla="*/ 583863 w 1371600"/>
                <a:gd name="connsiteY61" fmla="*/ 197182 h 295275"/>
                <a:gd name="connsiteX62" fmla="*/ 590455 w 1371600"/>
                <a:gd name="connsiteY62" fmla="*/ 191452 h 295275"/>
                <a:gd name="connsiteX63" fmla="*/ 635222 w 1371600"/>
                <a:gd name="connsiteY63" fmla="*/ 22479 h 295275"/>
                <a:gd name="connsiteX64" fmla="*/ 673322 w 1371600"/>
                <a:gd name="connsiteY64" fmla="*/ 190 h 295275"/>
                <a:gd name="connsiteX65" fmla="*/ 695992 w 1371600"/>
                <a:gd name="connsiteY65" fmla="*/ 190 h 295275"/>
                <a:gd name="connsiteX66" fmla="*/ 734092 w 1371600"/>
                <a:gd name="connsiteY66" fmla="*/ 22479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71600" h="295275">
                  <a:moveTo>
                    <a:pt x="152400" y="273653"/>
                  </a:moveTo>
                  <a:lnTo>
                    <a:pt x="103061" y="116110"/>
                  </a:lnTo>
                  <a:cubicBezTo>
                    <a:pt x="100870" y="107823"/>
                    <a:pt x="89535" y="107823"/>
                    <a:pt x="89535" y="117062"/>
                  </a:cubicBezTo>
                  <a:lnTo>
                    <a:pt x="89535" y="296037"/>
                  </a:lnTo>
                  <a:lnTo>
                    <a:pt x="0" y="296037"/>
                  </a:lnTo>
                  <a:lnTo>
                    <a:pt x="0" y="24860"/>
                  </a:lnTo>
                  <a:cubicBezTo>
                    <a:pt x="0" y="8858"/>
                    <a:pt x="14097" y="0"/>
                    <a:pt x="35909" y="0"/>
                  </a:cubicBezTo>
                  <a:lnTo>
                    <a:pt x="120301" y="0"/>
                  </a:lnTo>
                  <a:cubicBezTo>
                    <a:pt x="143827" y="0"/>
                    <a:pt x="154400" y="9525"/>
                    <a:pt x="158401" y="22288"/>
                  </a:cubicBezTo>
                  <a:lnTo>
                    <a:pt x="205359" y="178117"/>
                  </a:lnTo>
                  <a:lnTo>
                    <a:pt x="255079" y="22574"/>
                  </a:lnTo>
                  <a:cubicBezTo>
                    <a:pt x="259366" y="9525"/>
                    <a:pt x="269843" y="286"/>
                    <a:pt x="293180" y="286"/>
                  </a:cubicBezTo>
                  <a:lnTo>
                    <a:pt x="374428" y="286"/>
                  </a:lnTo>
                  <a:cubicBezTo>
                    <a:pt x="396240" y="286"/>
                    <a:pt x="410337" y="8858"/>
                    <a:pt x="410337" y="24860"/>
                  </a:cubicBezTo>
                  <a:lnTo>
                    <a:pt x="410337" y="296037"/>
                  </a:lnTo>
                  <a:lnTo>
                    <a:pt x="317659" y="296037"/>
                  </a:lnTo>
                  <a:lnTo>
                    <a:pt x="317659" y="117062"/>
                  </a:lnTo>
                  <a:cubicBezTo>
                    <a:pt x="317659" y="107537"/>
                    <a:pt x="306324" y="107537"/>
                    <a:pt x="304038" y="116110"/>
                  </a:cubicBezTo>
                  <a:lnTo>
                    <a:pt x="253841" y="273653"/>
                  </a:lnTo>
                  <a:cubicBezTo>
                    <a:pt x="250222" y="286893"/>
                    <a:pt x="238982" y="296037"/>
                    <a:pt x="215741" y="296037"/>
                  </a:cubicBezTo>
                  <a:lnTo>
                    <a:pt x="190500" y="296037"/>
                  </a:lnTo>
                  <a:cubicBezTo>
                    <a:pt x="166973" y="296037"/>
                    <a:pt x="155639" y="286512"/>
                    <a:pt x="152400" y="273653"/>
                  </a:cubicBezTo>
                  <a:moveTo>
                    <a:pt x="1114425" y="273653"/>
                  </a:moveTo>
                  <a:lnTo>
                    <a:pt x="1065181" y="116110"/>
                  </a:lnTo>
                  <a:cubicBezTo>
                    <a:pt x="1062895" y="107823"/>
                    <a:pt x="1051560" y="107823"/>
                    <a:pt x="1051560" y="117062"/>
                  </a:cubicBezTo>
                  <a:lnTo>
                    <a:pt x="1051560" y="296037"/>
                  </a:lnTo>
                  <a:lnTo>
                    <a:pt x="962025" y="296037"/>
                  </a:lnTo>
                  <a:lnTo>
                    <a:pt x="962025" y="24860"/>
                  </a:lnTo>
                  <a:cubicBezTo>
                    <a:pt x="962025" y="8858"/>
                    <a:pt x="976217" y="286"/>
                    <a:pt x="997934" y="286"/>
                  </a:cubicBezTo>
                  <a:lnTo>
                    <a:pt x="1082326" y="286"/>
                  </a:lnTo>
                  <a:cubicBezTo>
                    <a:pt x="1105948" y="286"/>
                    <a:pt x="1116425" y="9811"/>
                    <a:pt x="1120426" y="22574"/>
                  </a:cubicBezTo>
                  <a:lnTo>
                    <a:pt x="1167098" y="178117"/>
                  </a:lnTo>
                  <a:lnTo>
                    <a:pt x="1216819" y="22574"/>
                  </a:lnTo>
                  <a:cubicBezTo>
                    <a:pt x="1221105" y="9525"/>
                    <a:pt x="1231583" y="286"/>
                    <a:pt x="1254919" y="286"/>
                  </a:cubicBezTo>
                  <a:lnTo>
                    <a:pt x="1336167" y="286"/>
                  </a:lnTo>
                  <a:cubicBezTo>
                    <a:pt x="1358075" y="286"/>
                    <a:pt x="1372172" y="8858"/>
                    <a:pt x="1372172" y="24860"/>
                  </a:cubicBezTo>
                  <a:lnTo>
                    <a:pt x="1372172" y="296037"/>
                  </a:lnTo>
                  <a:lnTo>
                    <a:pt x="1279112" y="296037"/>
                  </a:lnTo>
                  <a:lnTo>
                    <a:pt x="1279112" y="117062"/>
                  </a:lnTo>
                  <a:cubicBezTo>
                    <a:pt x="1279112" y="107537"/>
                    <a:pt x="1267778" y="107537"/>
                    <a:pt x="1265492" y="116110"/>
                  </a:cubicBezTo>
                  <a:lnTo>
                    <a:pt x="1215295" y="273653"/>
                  </a:lnTo>
                  <a:cubicBezTo>
                    <a:pt x="1211675" y="286893"/>
                    <a:pt x="1200436" y="296037"/>
                    <a:pt x="1177195" y="296037"/>
                  </a:cubicBezTo>
                  <a:lnTo>
                    <a:pt x="1152525" y="296037"/>
                  </a:lnTo>
                  <a:cubicBezTo>
                    <a:pt x="1128998" y="296037"/>
                    <a:pt x="1117759" y="286512"/>
                    <a:pt x="1114425" y="273653"/>
                  </a:cubicBezTo>
                  <a:moveTo>
                    <a:pt x="734663" y="22574"/>
                  </a:moveTo>
                  <a:lnTo>
                    <a:pt x="779907" y="191548"/>
                  </a:lnTo>
                  <a:cubicBezTo>
                    <a:pt x="782098" y="199930"/>
                    <a:pt x="792004" y="199739"/>
                    <a:pt x="793433" y="190595"/>
                  </a:cubicBezTo>
                  <a:lnTo>
                    <a:pt x="824675" y="95"/>
                  </a:lnTo>
                  <a:lnTo>
                    <a:pt x="923068" y="95"/>
                  </a:lnTo>
                  <a:lnTo>
                    <a:pt x="862013" y="271463"/>
                  </a:lnTo>
                  <a:cubicBezTo>
                    <a:pt x="858488" y="287274"/>
                    <a:pt x="847916" y="296037"/>
                    <a:pt x="826103" y="296037"/>
                  </a:cubicBezTo>
                  <a:lnTo>
                    <a:pt x="762857" y="296037"/>
                  </a:lnTo>
                  <a:cubicBezTo>
                    <a:pt x="739235" y="296037"/>
                    <a:pt x="728091" y="286512"/>
                    <a:pt x="724757" y="273653"/>
                  </a:cubicBezTo>
                  <a:lnTo>
                    <a:pt x="683990" y="124396"/>
                  </a:lnTo>
                  <a:lnTo>
                    <a:pt x="641890" y="273653"/>
                  </a:lnTo>
                  <a:cubicBezTo>
                    <a:pt x="638175" y="286893"/>
                    <a:pt x="627031" y="296037"/>
                    <a:pt x="603790" y="296037"/>
                  </a:cubicBezTo>
                  <a:lnTo>
                    <a:pt x="538925" y="296037"/>
                  </a:lnTo>
                  <a:cubicBezTo>
                    <a:pt x="517017" y="296037"/>
                    <a:pt x="505968" y="287274"/>
                    <a:pt x="502920" y="271463"/>
                  </a:cubicBezTo>
                  <a:lnTo>
                    <a:pt x="451104" y="0"/>
                  </a:lnTo>
                  <a:lnTo>
                    <a:pt x="551783" y="0"/>
                  </a:lnTo>
                  <a:lnTo>
                    <a:pt x="576834" y="190500"/>
                  </a:lnTo>
                  <a:cubicBezTo>
                    <a:pt x="576930" y="194286"/>
                    <a:pt x="580077" y="197278"/>
                    <a:pt x="583863" y="197182"/>
                  </a:cubicBezTo>
                  <a:cubicBezTo>
                    <a:pt x="587150" y="197099"/>
                    <a:pt x="589915" y="194695"/>
                    <a:pt x="590455" y="191452"/>
                  </a:cubicBezTo>
                  <a:lnTo>
                    <a:pt x="635222" y="22479"/>
                  </a:lnTo>
                  <a:cubicBezTo>
                    <a:pt x="638842" y="9239"/>
                    <a:pt x="650081" y="190"/>
                    <a:pt x="673322" y="190"/>
                  </a:cubicBezTo>
                  <a:lnTo>
                    <a:pt x="695992" y="190"/>
                  </a:lnTo>
                  <a:cubicBezTo>
                    <a:pt x="719614" y="190"/>
                    <a:pt x="730853" y="9715"/>
                    <a:pt x="734092" y="22479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 49">
              <a:extLst>
                <a:ext uri="{FF2B5EF4-FFF2-40B4-BE49-F238E27FC236}">
                  <a16:creationId xmlns="" xmlns:a16="http://schemas.microsoft.com/office/drawing/2014/main" id="{77AA86AF-7677-B648-B0CF-7F548A71006E}"/>
                </a:ext>
              </a:extLst>
            </p:cNvPr>
            <p:cNvSpPr/>
            <p:nvPr/>
          </p:nvSpPr>
          <p:spPr>
            <a:xfrm>
              <a:off x="9860974" y="2653852"/>
              <a:ext cx="85725" cy="85725"/>
            </a:xfrm>
            <a:custGeom>
              <a:avLst/>
              <a:gdLst>
                <a:gd name="connsiteX0" fmla="*/ 17626 w 85725"/>
                <a:gd name="connsiteY0" fmla="*/ 4 h 85725"/>
                <a:gd name="connsiteX1" fmla="*/ 4 w 85725"/>
                <a:gd name="connsiteY1" fmla="*/ 16855 h 85725"/>
                <a:gd name="connsiteX2" fmla="*/ 4 w 85725"/>
                <a:gd name="connsiteY2" fmla="*/ 17626 h 85725"/>
                <a:gd name="connsiteX3" fmla="*/ 5 w 85725"/>
                <a:gd name="connsiteY3" fmla="*/ 68584 h 85725"/>
                <a:gd name="connsiteX4" fmla="*/ 16855 w 85725"/>
                <a:gd name="connsiteY4" fmla="*/ 86206 h 85725"/>
                <a:gd name="connsiteX5" fmla="*/ 17626 w 85725"/>
                <a:gd name="connsiteY5" fmla="*/ 86206 h 85725"/>
                <a:gd name="connsiteX6" fmla="*/ 68680 w 85725"/>
                <a:gd name="connsiteY6" fmla="*/ 86206 h 85725"/>
                <a:gd name="connsiteX7" fmla="*/ 86301 w 85725"/>
                <a:gd name="connsiteY7" fmla="*/ 69161 h 85725"/>
                <a:gd name="connsiteX8" fmla="*/ 86301 w 85725"/>
                <a:gd name="connsiteY8" fmla="*/ 68584 h 85725"/>
                <a:gd name="connsiteX9" fmla="*/ 86301 w 85725"/>
                <a:gd name="connsiteY9" fmla="*/ 17435 h 85725"/>
                <a:gd name="connsiteX10" fmla="*/ 69257 w 85725"/>
                <a:gd name="connsiteY10" fmla="*/ 1 h 85725"/>
                <a:gd name="connsiteX11" fmla="*/ 68680 w 85725"/>
                <a:gd name="connsiteY11" fmla="*/ 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17626" y="4"/>
                  </a:moveTo>
                  <a:cubicBezTo>
                    <a:pt x="8106" y="-208"/>
                    <a:pt x="217" y="7336"/>
                    <a:pt x="4" y="16855"/>
                  </a:cubicBezTo>
                  <a:cubicBezTo>
                    <a:pt x="-1" y="17112"/>
                    <a:pt x="-1" y="17369"/>
                    <a:pt x="4" y="17626"/>
                  </a:cubicBezTo>
                  <a:lnTo>
                    <a:pt x="5" y="68584"/>
                  </a:lnTo>
                  <a:cubicBezTo>
                    <a:pt x="-208" y="78103"/>
                    <a:pt x="7336" y="85993"/>
                    <a:pt x="16855" y="86206"/>
                  </a:cubicBezTo>
                  <a:cubicBezTo>
                    <a:pt x="17112" y="86211"/>
                    <a:pt x="17369" y="86211"/>
                    <a:pt x="17626" y="86206"/>
                  </a:cubicBezTo>
                  <a:lnTo>
                    <a:pt x="68680" y="86206"/>
                  </a:lnTo>
                  <a:cubicBezTo>
                    <a:pt x="78252" y="86365"/>
                    <a:pt x="86142" y="78734"/>
                    <a:pt x="86301" y="69161"/>
                  </a:cubicBezTo>
                  <a:cubicBezTo>
                    <a:pt x="86304" y="68969"/>
                    <a:pt x="86304" y="68777"/>
                    <a:pt x="86301" y="68584"/>
                  </a:cubicBezTo>
                  <a:lnTo>
                    <a:pt x="86301" y="17435"/>
                  </a:lnTo>
                  <a:cubicBezTo>
                    <a:pt x="86409" y="7914"/>
                    <a:pt x="78777" y="109"/>
                    <a:pt x="69257" y="1"/>
                  </a:cubicBezTo>
                  <a:cubicBezTo>
                    <a:pt x="69064" y="-1"/>
                    <a:pt x="68872" y="0"/>
                    <a:pt x="68680" y="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 50">
              <a:extLst>
                <a:ext uri="{FF2B5EF4-FFF2-40B4-BE49-F238E27FC236}">
                  <a16:creationId xmlns="" xmlns:a16="http://schemas.microsoft.com/office/drawing/2014/main" id="{31222076-7CBB-7A4F-9713-084DE27D8173}"/>
                </a:ext>
              </a:extLst>
            </p:cNvPr>
            <p:cNvSpPr/>
            <p:nvPr/>
          </p:nvSpPr>
          <p:spPr>
            <a:xfrm>
              <a:off x="9947370" y="2518697"/>
              <a:ext cx="114300" cy="114300"/>
            </a:xfrm>
            <a:custGeom>
              <a:avLst/>
              <a:gdLst>
                <a:gd name="connsiteX0" fmla="*/ 35338 w 114300"/>
                <a:gd name="connsiteY0" fmla="*/ 0 h 114300"/>
                <a:gd name="connsiteX1" fmla="*/ 0 w 114300"/>
                <a:gd name="connsiteY1" fmla="*/ 35433 h 114300"/>
                <a:gd name="connsiteX2" fmla="*/ 0 w 114300"/>
                <a:gd name="connsiteY2" fmla="*/ 86011 h 114300"/>
                <a:gd name="connsiteX3" fmla="*/ 35338 w 114300"/>
                <a:gd name="connsiteY3" fmla="*/ 121348 h 114300"/>
                <a:gd name="connsiteX4" fmla="*/ 85630 w 114300"/>
                <a:gd name="connsiteY4" fmla="*/ 121348 h 114300"/>
                <a:gd name="connsiteX5" fmla="*/ 121063 w 114300"/>
                <a:gd name="connsiteY5" fmla="*/ 86011 h 114300"/>
                <a:gd name="connsiteX6" fmla="*/ 121063 w 114300"/>
                <a:gd name="connsiteY6" fmla="*/ 35433 h 114300"/>
                <a:gd name="connsiteX7" fmla="*/ 85630 w 114300"/>
                <a:gd name="connsiteY7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14300">
                  <a:moveTo>
                    <a:pt x="35338" y="0"/>
                  </a:moveTo>
                  <a:cubicBezTo>
                    <a:pt x="35338" y="0"/>
                    <a:pt x="0" y="0"/>
                    <a:pt x="0" y="35433"/>
                  </a:cubicBezTo>
                  <a:lnTo>
                    <a:pt x="0" y="86011"/>
                  </a:lnTo>
                  <a:cubicBezTo>
                    <a:pt x="0" y="86011"/>
                    <a:pt x="0" y="121348"/>
                    <a:pt x="35338" y="121348"/>
                  </a:cubicBezTo>
                  <a:lnTo>
                    <a:pt x="85630" y="121348"/>
                  </a:lnTo>
                  <a:cubicBezTo>
                    <a:pt x="85630" y="121348"/>
                    <a:pt x="121063" y="121348"/>
                    <a:pt x="121063" y="86011"/>
                  </a:cubicBezTo>
                  <a:lnTo>
                    <a:pt x="121063" y="35433"/>
                  </a:lnTo>
                  <a:cubicBezTo>
                    <a:pt x="121063" y="35433"/>
                    <a:pt x="121063" y="0"/>
                    <a:pt x="8563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 51">
              <a:extLst>
                <a:ext uri="{FF2B5EF4-FFF2-40B4-BE49-F238E27FC236}">
                  <a16:creationId xmlns="" xmlns:a16="http://schemas.microsoft.com/office/drawing/2014/main" id="{C97A1818-1726-6247-8D5A-5ABBF3AB99F5}"/>
                </a:ext>
              </a:extLst>
            </p:cNvPr>
            <p:cNvSpPr/>
            <p:nvPr/>
          </p:nvSpPr>
          <p:spPr>
            <a:xfrm>
              <a:off x="9767348" y="2336007"/>
              <a:ext cx="171450" cy="171450"/>
            </a:xfrm>
            <a:custGeom>
              <a:avLst/>
              <a:gdLst>
                <a:gd name="connsiteX0" fmla="*/ 53150 w 171450"/>
                <a:gd name="connsiteY0" fmla="*/ 0 h 171450"/>
                <a:gd name="connsiteX1" fmla="*/ 0 w 171450"/>
                <a:gd name="connsiteY1" fmla="*/ 53054 h 171450"/>
                <a:gd name="connsiteX2" fmla="*/ 0 w 171450"/>
                <a:gd name="connsiteY2" fmla="*/ 127349 h 171450"/>
                <a:gd name="connsiteX3" fmla="*/ 53150 w 171450"/>
                <a:gd name="connsiteY3" fmla="*/ 180404 h 171450"/>
                <a:gd name="connsiteX4" fmla="*/ 126873 w 171450"/>
                <a:gd name="connsiteY4" fmla="*/ 180404 h 171450"/>
                <a:gd name="connsiteX5" fmla="*/ 179927 w 171450"/>
                <a:gd name="connsiteY5" fmla="*/ 127349 h 171450"/>
                <a:gd name="connsiteX6" fmla="*/ 179927 w 171450"/>
                <a:gd name="connsiteY6" fmla="*/ 53054 h 171450"/>
                <a:gd name="connsiteX7" fmla="*/ 126778 w 171450"/>
                <a:gd name="connsiteY7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71450">
                  <a:moveTo>
                    <a:pt x="53150" y="0"/>
                  </a:moveTo>
                  <a:cubicBezTo>
                    <a:pt x="53150" y="0"/>
                    <a:pt x="0" y="0"/>
                    <a:pt x="0" y="53054"/>
                  </a:cubicBezTo>
                  <a:lnTo>
                    <a:pt x="0" y="127349"/>
                  </a:lnTo>
                  <a:cubicBezTo>
                    <a:pt x="0" y="127349"/>
                    <a:pt x="0" y="180404"/>
                    <a:pt x="53150" y="180404"/>
                  </a:cubicBezTo>
                  <a:lnTo>
                    <a:pt x="126873" y="180404"/>
                  </a:lnTo>
                  <a:cubicBezTo>
                    <a:pt x="126873" y="180404"/>
                    <a:pt x="179927" y="179927"/>
                    <a:pt x="179927" y="127349"/>
                  </a:cubicBezTo>
                  <a:lnTo>
                    <a:pt x="179927" y="53054"/>
                  </a:lnTo>
                  <a:cubicBezTo>
                    <a:pt x="179927" y="53054"/>
                    <a:pt x="179927" y="0"/>
                    <a:pt x="126778" y="0"/>
                  </a:cubicBezTo>
                  <a:close/>
                </a:path>
              </a:pathLst>
            </a:custGeom>
            <a:solidFill>
              <a:srgbClr val="0195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84" name="Textfeld 83">
            <a:extLst>
              <a:ext uri="{FF2B5EF4-FFF2-40B4-BE49-F238E27FC236}">
                <a16:creationId xmlns="" xmlns:a16="http://schemas.microsoft.com/office/drawing/2014/main" id="{A3E9CAB1-71B3-CE48-930A-69C9F5F36AC7}"/>
              </a:ext>
            </a:extLst>
          </p:cNvPr>
          <p:cNvSpPr txBox="1"/>
          <p:nvPr userDrawn="1"/>
        </p:nvSpPr>
        <p:spPr bwMode="auto">
          <a:xfrm>
            <a:off x="1127110" y="1482724"/>
            <a:ext cx="3874474" cy="503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36000" rtlCol="0" anchor="ctr" anchorCtr="0">
            <a:noAutofit/>
          </a:bodyPr>
          <a:lstStyle/>
          <a:p>
            <a:pPr algn="l">
              <a:lnSpc>
                <a:spcPct val="103000"/>
              </a:lnSpc>
              <a:spcBef>
                <a:spcPts val="0"/>
              </a:spcBef>
            </a:pPr>
            <a:r>
              <a:rPr lang="en-US" sz="1600" noProof="0" dirty="0">
                <a:solidFill>
                  <a:schemeClr val="tx1">
                    <a:lumMod val="75000"/>
                  </a:schemeClr>
                </a:solidFill>
              </a:rPr>
              <a:t>Where is the nearest </a:t>
            </a:r>
            <a:r>
              <a:rPr lang="en-US" sz="1600" b="1" noProof="0" dirty="0">
                <a:solidFill>
                  <a:schemeClr val="tx1">
                    <a:lumMod val="75000"/>
                  </a:schemeClr>
                </a:solidFill>
              </a:rPr>
              <a:t>emergency exit</a:t>
            </a:r>
            <a:r>
              <a:rPr lang="en-US" sz="1600" noProof="0" dirty="0">
                <a:solidFill>
                  <a:schemeClr val="tx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="" xmlns:a16="http://schemas.microsoft.com/office/drawing/2014/main" id="{51211BF3-CAC1-9945-9F9E-6639A7B25374}"/>
              </a:ext>
            </a:extLst>
          </p:cNvPr>
          <p:cNvSpPr txBox="1"/>
          <p:nvPr userDrawn="1"/>
        </p:nvSpPr>
        <p:spPr bwMode="auto">
          <a:xfrm>
            <a:off x="522000" y="615600"/>
            <a:ext cx="9549100" cy="6009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3000"/>
              </a:lnSpc>
              <a:spcBef>
                <a:spcPts val="0"/>
              </a:spcBef>
            </a:pPr>
            <a:r>
              <a:rPr lang="en-US" sz="2600" b="1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Safety Briefing</a:t>
            </a:r>
          </a:p>
        </p:txBody>
      </p:sp>
      <p:sp>
        <p:nvSpPr>
          <p:cNvPr id="86" name="Fußzeilenplatzhalter 4">
            <a:extLst>
              <a:ext uri="{FF2B5EF4-FFF2-40B4-BE49-F238E27FC236}">
                <a16:creationId xmlns="" xmlns:a16="http://schemas.microsoft.com/office/drawing/2014/main" id="{0EF4A515-8477-344A-89DF-807C6BFD1983}"/>
              </a:ext>
            </a:extLst>
          </p:cNvPr>
          <p:cNvSpPr txBox="1">
            <a:spLocks/>
          </p:cNvSpPr>
          <p:nvPr userDrawn="1"/>
        </p:nvSpPr>
        <p:spPr>
          <a:xfrm>
            <a:off x="9184640" y="6480000"/>
            <a:ext cx="1894584" cy="251999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de-DE" noProof="1"/>
              <a:t>MWM Confidentional</a:t>
            </a:r>
          </a:p>
        </p:txBody>
      </p:sp>
      <p:cxnSp>
        <p:nvCxnSpPr>
          <p:cNvPr id="87" name="Gerade Verbindung 86">
            <a:extLst>
              <a:ext uri="{FF2B5EF4-FFF2-40B4-BE49-F238E27FC236}">
                <a16:creationId xmlns="" xmlns:a16="http://schemas.microsoft.com/office/drawing/2014/main" id="{0C7D5F81-3D32-2340-937F-232708E9C35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-266872" y="655200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Gerade Verbindung 87">
            <a:extLst>
              <a:ext uri="{FF2B5EF4-FFF2-40B4-BE49-F238E27FC236}">
                <a16:creationId xmlns="" xmlns:a16="http://schemas.microsoft.com/office/drawing/2014/main" id="{2E5F3CEB-0913-9B42-BF68-57CB3B3E4EE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-266872" y="1482972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Gerade Verbindung 88">
            <a:extLst>
              <a:ext uri="{FF2B5EF4-FFF2-40B4-BE49-F238E27FC236}">
                <a16:creationId xmlns="" xmlns:a16="http://schemas.microsoft.com/office/drawing/2014/main" id="{B0831F46-103F-EB4A-9BDF-ADA298CBA2C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-266872" y="6166581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Gerade Verbindung 89">
            <a:extLst>
              <a:ext uri="{FF2B5EF4-FFF2-40B4-BE49-F238E27FC236}">
                <a16:creationId xmlns="" xmlns:a16="http://schemas.microsoft.com/office/drawing/2014/main" id="{1C9409D0-F16E-0640-80D2-0BA28C5F5C2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-266872" y="6654800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Gerade Verbindung 90">
            <a:extLst>
              <a:ext uri="{FF2B5EF4-FFF2-40B4-BE49-F238E27FC236}">
                <a16:creationId xmlns="" xmlns:a16="http://schemas.microsoft.com/office/drawing/2014/main" id="{36F43940-1F1E-1644-8CAE-3975F32F7A68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430848" y="7032171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Gerade Verbindung 91">
            <a:extLst>
              <a:ext uri="{FF2B5EF4-FFF2-40B4-BE49-F238E27FC236}">
                <a16:creationId xmlns="" xmlns:a16="http://schemas.microsoft.com/office/drawing/2014/main" id="{F53FC22A-4B08-B44E-92B3-5979FA55023A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5206950" y="7032171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Gerade Verbindung 92">
            <a:extLst>
              <a:ext uri="{FF2B5EF4-FFF2-40B4-BE49-F238E27FC236}">
                <a16:creationId xmlns="" xmlns:a16="http://schemas.microsoft.com/office/drawing/2014/main" id="{28716B77-11BC-6445-9399-1EFC258E7418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9981100" y="7032171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Gerade Verbindung 93">
            <a:extLst>
              <a:ext uri="{FF2B5EF4-FFF2-40B4-BE49-F238E27FC236}">
                <a16:creationId xmlns="" xmlns:a16="http://schemas.microsoft.com/office/drawing/2014/main" id="{67172136-BDFB-E241-B1DD-B2DAE541D153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1553193" y="7032171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Gerade Verbindung 94">
            <a:extLst>
              <a:ext uri="{FF2B5EF4-FFF2-40B4-BE49-F238E27FC236}">
                <a16:creationId xmlns="" xmlns:a16="http://schemas.microsoft.com/office/drawing/2014/main" id="{F7F73041-712E-9A41-BFFF-553564D2A0FC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430848" y="-174172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Gerade Verbindung 95">
            <a:extLst>
              <a:ext uri="{FF2B5EF4-FFF2-40B4-BE49-F238E27FC236}">
                <a16:creationId xmlns="" xmlns:a16="http://schemas.microsoft.com/office/drawing/2014/main" id="{A154C61D-3DAF-9344-BC72-86B6334B9858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5206950" y="-174172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Gerade Verbindung 96">
            <a:extLst>
              <a:ext uri="{FF2B5EF4-FFF2-40B4-BE49-F238E27FC236}">
                <a16:creationId xmlns="" xmlns:a16="http://schemas.microsoft.com/office/drawing/2014/main" id="{D2FF93DA-C764-6A44-8E4D-2ACC07F317EC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9981100" y="-174172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Gerade Verbindung 97">
            <a:extLst>
              <a:ext uri="{FF2B5EF4-FFF2-40B4-BE49-F238E27FC236}">
                <a16:creationId xmlns="" xmlns:a16="http://schemas.microsoft.com/office/drawing/2014/main" id="{0A2048BD-2776-CA49-AE5D-33B85EDC432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1553193" y="-174172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Gerade Verbindung 98">
            <a:extLst>
              <a:ext uri="{FF2B5EF4-FFF2-40B4-BE49-F238E27FC236}">
                <a16:creationId xmlns="" xmlns:a16="http://schemas.microsoft.com/office/drawing/2014/main" id="{CE570B84-B858-D743-8D49-BADF630E5446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2273470" y="655200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Gerade Verbindung 99">
            <a:extLst>
              <a:ext uri="{FF2B5EF4-FFF2-40B4-BE49-F238E27FC236}">
                <a16:creationId xmlns="" xmlns:a16="http://schemas.microsoft.com/office/drawing/2014/main" id="{6AB90BAF-572B-7745-9C03-32E38461CC7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2273470" y="1482972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Gerade Verbindung 100">
            <a:extLst>
              <a:ext uri="{FF2B5EF4-FFF2-40B4-BE49-F238E27FC236}">
                <a16:creationId xmlns="" xmlns:a16="http://schemas.microsoft.com/office/drawing/2014/main" id="{3708E08E-5399-DD4E-A51A-9C978B36F77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2273470" y="6166581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Gerade Verbindung 101">
            <a:extLst>
              <a:ext uri="{FF2B5EF4-FFF2-40B4-BE49-F238E27FC236}">
                <a16:creationId xmlns="" xmlns:a16="http://schemas.microsoft.com/office/drawing/2014/main" id="{44145784-4371-9C4A-BD19-C2234FF934C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2273470" y="6654800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Fußzeilenplatzhalter 4">
            <a:extLst>
              <a:ext uri="{FF2B5EF4-FFF2-40B4-BE49-F238E27FC236}">
                <a16:creationId xmlns="" xmlns:a16="http://schemas.microsoft.com/office/drawing/2014/main" id="{9019D420-AC26-4B4B-ABD8-38FF2915D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000" y="6480000"/>
            <a:ext cx="4768849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sp>
        <p:nvSpPr>
          <p:cNvPr id="105" name="Foliennummernplatzhalter 5">
            <a:extLst>
              <a:ext uri="{FF2B5EF4-FFF2-40B4-BE49-F238E27FC236}">
                <a16:creationId xmlns="" xmlns:a16="http://schemas.microsoft.com/office/drawing/2014/main" id="{22ED09B3-1046-2246-B92F-63BD0C3C3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1138" y="6480000"/>
            <a:ext cx="360000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B8F774-FEC3-B546-B4C2-A94AAAB8FF6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9" name="Textfeld 108">
            <a:extLst>
              <a:ext uri="{FF2B5EF4-FFF2-40B4-BE49-F238E27FC236}">
                <a16:creationId xmlns="" xmlns:a16="http://schemas.microsoft.com/office/drawing/2014/main" id="{BD37573D-DF22-864E-A40D-1212DCC33764}"/>
              </a:ext>
            </a:extLst>
          </p:cNvPr>
          <p:cNvSpPr txBox="1"/>
          <p:nvPr userDrawn="1"/>
        </p:nvSpPr>
        <p:spPr bwMode="auto">
          <a:xfrm>
            <a:off x="1127110" y="2125864"/>
            <a:ext cx="3874474" cy="503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36000" rtlCol="0" anchor="ctr" anchorCtr="0">
            <a:noAutofit/>
          </a:bodyPr>
          <a:lstStyle/>
          <a:p>
            <a:pPr algn="l">
              <a:lnSpc>
                <a:spcPct val="103000"/>
              </a:lnSpc>
              <a:spcBef>
                <a:spcPts val="0"/>
              </a:spcBef>
            </a:pPr>
            <a:r>
              <a:rPr lang="en-US" sz="1600" noProof="0" dirty="0">
                <a:solidFill>
                  <a:schemeClr val="tx1">
                    <a:lumMod val="75000"/>
                  </a:schemeClr>
                </a:solidFill>
              </a:rPr>
              <a:t>Who can provide </a:t>
            </a:r>
            <a:r>
              <a:rPr lang="en-US" sz="1600" b="1" noProof="0" dirty="0">
                <a:solidFill>
                  <a:schemeClr val="tx1">
                    <a:lumMod val="75000"/>
                  </a:schemeClr>
                </a:solidFill>
              </a:rPr>
              <a:t>first aid</a:t>
            </a:r>
            <a:r>
              <a:rPr lang="en-US" sz="1600" noProof="0" dirty="0">
                <a:solidFill>
                  <a:schemeClr val="tx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="" xmlns:a16="http://schemas.microsoft.com/office/drawing/2014/main" id="{5316472C-E894-624C-A207-CE31E48A99EA}"/>
              </a:ext>
            </a:extLst>
          </p:cNvPr>
          <p:cNvSpPr txBox="1"/>
          <p:nvPr userDrawn="1"/>
        </p:nvSpPr>
        <p:spPr bwMode="auto">
          <a:xfrm>
            <a:off x="1127110" y="2775062"/>
            <a:ext cx="3874474" cy="503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36000" rtlCol="0" anchor="ctr" anchorCtr="0">
            <a:noAutofit/>
          </a:bodyPr>
          <a:lstStyle/>
          <a:p>
            <a:pPr algn="l">
              <a:lnSpc>
                <a:spcPct val="103000"/>
              </a:lnSpc>
              <a:spcBef>
                <a:spcPts val="0"/>
              </a:spcBef>
            </a:pPr>
            <a:r>
              <a:rPr lang="en-US" sz="1600" noProof="0" dirty="0">
                <a:solidFill>
                  <a:schemeClr val="tx1">
                    <a:lumMod val="75000"/>
                  </a:schemeClr>
                </a:solidFill>
              </a:rPr>
              <a:t>Where is the nearest </a:t>
            </a:r>
            <a:r>
              <a:rPr lang="en-US" sz="1600" b="1" noProof="0" dirty="0">
                <a:solidFill>
                  <a:schemeClr val="tx1">
                    <a:lumMod val="75000"/>
                  </a:schemeClr>
                </a:solidFill>
              </a:rPr>
              <a:t>fire extinguisher?</a:t>
            </a:r>
          </a:p>
        </p:txBody>
      </p:sp>
      <p:sp>
        <p:nvSpPr>
          <p:cNvPr id="111" name="Textfeld 110">
            <a:extLst>
              <a:ext uri="{FF2B5EF4-FFF2-40B4-BE49-F238E27FC236}">
                <a16:creationId xmlns="" xmlns:a16="http://schemas.microsoft.com/office/drawing/2014/main" id="{E609260A-80A0-254C-A14D-8093F1EC6D73}"/>
              </a:ext>
            </a:extLst>
          </p:cNvPr>
          <p:cNvSpPr txBox="1"/>
          <p:nvPr userDrawn="1"/>
        </p:nvSpPr>
        <p:spPr bwMode="auto">
          <a:xfrm>
            <a:off x="1127110" y="3424260"/>
            <a:ext cx="3874474" cy="503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36000" rtlCol="0" anchor="ctr" anchorCtr="0">
            <a:noAutofit/>
          </a:bodyPr>
          <a:lstStyle/>
          <a:p>
            <a:pPr algn="l">
              <a:lnSpc>
                <a:spcPct val="103000"/>
              </a:lnSpc>
              <a:spcBef>
                <a:spcPts val="0"/>
              </a:spcBef>
            </a:pPr>
            <a:r>
              <a:rPr lang="en-US" sz="1600" b="1" noProof="0" dirty="0">
                <a:solidFill>
                  <a:schemeClr val="tx1">
                    <a:lumMod val="75000"/>
                  </a:schemeClr>
                </a:solidFill>
              </a:rPr>
              <a:t>Alarm! </a:t>
            </a:r>
            <a:r>
              <a:rPr lang="en-US" sz="1600" noProof="0" dirty="0">
                <a:solidFill>
                  <a:schemeClr val="tx1">
                    <a:lumMod val="75000"/>
                  </a:schemeClr>
                </a:solidFill>
              </a:rPr>
              <a:t>Go to the </a:t>
            </a:r>
            <a:r>
              <a:rPr lang="en-US" sz="1600" b="1" noProof="0" dirty="0">
                <a:solidFill>
                  <a:schemeClr val="tx1">
                    <a:lumMod val="75000"/>
                  </a:schemeClr>
                </a:solidFill>
              </a:rPr>
              <a:t>assembly point</a:t>
            </a:r>
            <a:r>
              <a:rPr lang="en-US" sz="1600" noProof="0" dirty="0">
                <a:solidFill>
                  <a:schemeClr val="tx1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18" name="Grafik 4">
            <a:extLst>
              <a:ext uri="{FF2B5EF4-FFF2-40B4-BE49-F238E27FC236}">
                <a16:creationId xmlns="" xmlns:a16="http://schemas.microsoft.com/office/drawing/2014/main" id="{AA44277D-9DBB-FF40-9571-C6FA11349E46}"/>
              </a:ext>
            </a:extLst>
          </p:cNvPr>
          <p:cNvSpPr>
            <a:spLocks noChangeAspect="1"/>
          </p:cNvSpPr>
          <p:nvPr/>
        </p:nvSpPr>
        <p:spPr>
          <a:xfrm>
            <a:off x="522340" y="3424260"/>
            <a:ext cx="466508" cy="466508"/>
          </a:xfrm>
          <a:custGeom>
            <a:avLst/>
            <a:gdLst>
              <a:gd name="connsiteX0" fmla="*/ 0 w 715383"/>
              <a:gd name="connsiteY0" fmla="*/ 0 h 715383"/>
              <a:gd name="connsiteX1" fmla="*/ 0 w 715383"/>
              <a:gd name="connsiteY1" fmla="*/ 720090 h 715383"/>
              <a:gd name="connsiteX2" fmla="*/ 720090 w 715383"/>
              <a:gd name="connsiteY2" fmla="*/ 720090 h 715383"/>
              <a:gd name="connsiteX3" fmla="*/ 720090 w 715383"/>
              <a:gd name="connsiteY3" fmla="*/ 0 h 715383"/>
              <a:gd name="connsiteX4" fmla="*/ 0 w 715383"/>
              <a:gd name="connsiteY4" fmla="*/ 0 h 715383"/>
              <a:gd name="connsiteX5" fmla="*/ 421700 w 715383"/>
              <a:gd name="connsiteY5" fmla="*/ 231558 h 715383"/>
              <a:gd name="connsiteX6" fmla="*/ 450880 w 715383"/>
              <a:gd name="connsiteY6" fmla="*/ 259797 h 715383"/>
              <a:gd name="connsiteX7" fmla="*/ 422641 w 715383"/>
              <a:gd name="connsiteY7" fmla="*/ 288036 h 715383"/>
              <a:gd name="connsiteX8" fmla="*/ 393461 w 715383"/>
              <a:gd name="connsiteY8" fmla="*/ 259797 h 715383"/>
              <a:gd name="connsiteX9" fmla="*/ 421700 w 715383"/>
              <a:gd name="connsiteY9" fmla="*/ 231558 h 715383"/>
              <a:gd name="connsiteX10" fmla="*/ 290860 w 715383"/>
              <a:gd name="connsiteY10" fmla="*/ 231558 h 715383"/>
              <a:gd name="connsiteX11" fmla="*/ 320040 w 715383"/>
              <a:gd name="connsiteY11" fmla="*/ 259797 h 715383"/>
              <a:gd name="connsiteX12" fmla="*/ 291801 w 715383"/>
              <a:gd name="connsiteY12" fmla="*/ 288036 h 715383"/>
              <a:gd name="connsiteX13" fmla="*/ 262621 w 715383"/>
              <a:gd name="connsiteY13" fmla="*/ 259797 h 715383"/>
              <a:gd name="connsiteX14" fmla="*/ 290860 w 715383"/>
              <a:gd name="connsiteY14" fmla="*/ 231558 h 715383"/>
              <a:gd name="connsiteX15" fmla="*/ 178846 w 715383"/>
              <a:gd name="connsiteY15" fmla="*/ 650434 h 715383"/>
              <a:gd name="connsiteX16" fmla="*/ 178846 w 715383"/>
              <a:gd name="connsiteY16" fmla="*/ 576072 h 715383"/>
              <a:gd name="connsiteX17" fmla="*/ 97895 w 715383"/>
              <a:gd name="connsiteY17" fmla="*/ 653258 h 715383"/>
              <a:gd name="connsiteX18" fmla="*/ 66832 w 715383"/>
              <a:gd name="connsiteY18" fmla="*/ 623137 h 715383"/>
              <a:gd name="connsiteX19" fmla="*/ 147783 w 715383"/>
              <a:gd name="connsiteY19" fmla="*/ 542185 h 715383"/>
              <a:gd name="connsiteX20" fmla="*/ 71538 w 715383"/>
              <a:gd name="connsiteY20" fmla="*/ 541244 h 715383"/>
              <a:gd name="connsiteX21" fmla="*/ 111073 w 715383"/>
              <a:gd name="connsiteY21" fmla="*/ 500768 h 715383"/>
              <a:gd name="connsiteX22" fmla="*/ 217439 w 715383"/>
              <a:gd name="connsiteY22" fmla="*/ 500768 h 715383"/>
              <a:gd name="connsiteX23" fmla="*/ 217439 w 715383"/>
              <a:gd name="connsiteY23" fmla="*/ 610900 h 715383"/>
              <a:gd name="connsiteX24" fmla="*/ 218380 w 715383"/>
              <a:gd name="connsiteY24" fmla="*/ 610900 h 715383"/>
              <a:gd name="connsiteX25" fmla="*/ 178846 w 715383"/>
              <a:gd name="connsiteY25" fmla="*/ 650434 h 715383"/>
              <a:gd name="connsiteX26" fmla="*/ 218380 w 715383"/>
              <a:gd name="connsiteY26" fmla="*/ 223087 h 715383"/>
              <a:gd name="connsiteX27" fmla="*/ 112014 w 715383"/>
              <a:gd name="connsiteY27" fmla="*/ 223087 h 715383"/>
              <a:gd name="connsiteX28" fmla="*/ 72480 w 715383"/>
              <a:gd name="connsiteY28" fmla="*/ 182611 h 715383"/>
              <a:gd name="connsiteX29" fmla="*/ 148724 w 715383"/>
              <a:gd name="connsiteY29" fmla="*/ 181670 h 715383"/>
              <a:gd name="connsiteX30" fmla="*/ 66832 w 715383"/>
              <a:gd name="connsiteY30" fmla="*/ 100718 h 715383"/>
              <a:gd name="connsiteX31" fmla="*/ 97895 w 715383"/>
              <a:gd name="connsiteY31" fmla="*/ 70597 h 715383"/>
              <a:gd name="connsiteX32" fmla="*/ 178846 w 715383"/>
              <a:gd name="connsiteY32" fmla="*/ 147783 h 715383"/>
              <a:gd name="connsiteX33" fmla="*/ 178846 w 715383"/>
              <a:gd name="connsiteY33" fmla="*/ 73421 h 715383"/>
              <a:gd name="connsiteX34" fmla="*/ 218380 w 715383"/>
              <a:gd name="connsiteY34" fmla="*/ 112955 h 715383"/>
              <a:gd name="connsiteX35" fmla="*/ 218380 w 715383"/>
              <a:gd name="connsiteY35" fmla="*/ 223087 h 715383"/>
              <a:gd name="connsiteX36" fmla="*/ 353927 w 715383"/>
              <a:gd name="connsiteY36" fmla="*/ 397226 h 715383"/>
              <a:gd name="connsiteX37" fmla="*/ 346396 w 715383"/>
              <a:gd name="connsiteY37" fmla="*/ 410404 h 715383"/>
              <a:gd name="connsiteX38" fmla="*/ 333218 w 715383"/>
              <a:gd name="connsiteY38" fmla="*/ 403815 h 715383"/>
              <a:gd name="connsiteX39" fmla="*/ 332277 w 715383"/>
              <a:gd name="connsiteY39" fmla="*/ 397226 h 715383"/>
              <a:gd name="connsiteX40" fmla="*/ 332277 w 715383"/>
              <a:gd name="connsiteY40" fmla="*/ 332277 h 715383"/>
              <a:gd name="connsiteX41" fmla="*/ 329453 w 715383"/>
              <a:gd name="connsiteY41" fmla="*/ 329453 h 715383"/>
              <a:gd name="connsiteX42" fmla="*/ 326629 w 715383"/>
              <a:gd name="connsiteY42" fmla="*/ 332277 h 715383"/>
              <a:gd name="connsiteX43" fmla="*/ 326629 w 715383"/>
              <a:gd name="connsiteY43" fmla="*/ 516770 h 715383"/>
              <a:gd name="connsiteX44" fmla="*/ 316275 w 715383"/>
              <a:gd name="connsiteY44" fmla="*/ 533714 h 715383"/>
              <a:gd name="connsiteX45" fmla="*/ 299332 w 715383"/>
              <a:gd name="connsiteY45" fmla="*/ 525242 h 715383"/>
              <a:gd name="connsiteX46" fmla="*/ 298390 w 715383"/>
              <a:gd name="connsiteY46" fmla="*/ 516770 h 715383"/>
              <a:gd name="connsiteX47" fmla="*/ 297449 w 715383"/>
              <a:gd name="connsiteY47" fmla="*/ 412287 h 715383"/>
              <a:gd name="connsiteX48" fmla="*/ 293684 w 715383"/>
              <a:gd name="connsiteY48" fmla="*/ 406639 h 715383"/>
              <a:gd name="connsiteX49" fmla="*/ 289919 w 715383"/>
              <a:gd name="connsiteY49" fmla="*/ 412287 h 715383"/>
              <a:gd name="connsiteX50" fmla="*/ 288977 w 715383"/>
              <a:gd name="connsiteY50" fmla="*/ 516770 h 715383"/>
              <a:gd name="connsiteX51" fmla="*/ 288036 w 715383"/>
              <a:gd name="connsiteY51" fmla="*/ 525242 h 715383"/>
              <a:gd name="connsiteX52" fmla="*/ 269210 w 715383"/>
              <a:gd name="connsiteY52" fmla="*/ 533714 h 715383"/>
              <a:gd name="connsiteX53" fmla="*/ 260738 w 715383"/>
              <a:gd name="connsiteY53" fmla="*/ 516770 h 715383"/>
              <a:gd name="connsiteX54" fmla="*/ 260738 w 715383"/>
              <a:gd name="connsiteY54" fmla="*/ 332277 h 715383"/>
              <a:gd name="connsiteX55" fmla="*/ 257915 w 715383"/>
              <a:gd name="connsiteY55" fmla="*/ 329453 h 715383"/>
              <a:gd name="connsiteX56" fmla="*/ 255091 w 715383"/>
              <a:gd name="connsiteY56" fmla="*/ 332277 h 715383"/>
              <a:gd name="connsiteX57" fmla="*/ 255091 w 715383"/>
              <a:gd name="connsiteY57" fmla="*/ 397226 h 715383"/>
              <a:gd name="connsiteX58" fmla="*/ 254149 w 715383"/>
              <a:gd name="connsiteY58" fmla="*/ 403815 h 715383"/>
              <a:gd name="connsiteX59" fmla="*/ 240971 w 715383"/>
              <a:gd name="connsiteY59" fmla="*/ 410404 h 715383"/>
              <a:gd name="connsiteX60" fmla="*/ 233441 w 715383"/>
              <a:gd name="connsiteY60" fmla="*/ 397226 h 715383"/>
              <a:gd name="connsiteX61" fmla="*/ 233441 w 715383"/>
              <a:gd name="connsiteY61" fmla="*/ 313451 h 715383"/>
              <a:gd name="connsiteX62" fmla="*/ 256032 w 715383"/>
              <a:gd name="connsiteY62" fmla="*/ 290860 h 715383"/>
              <a:gd name="connsiteX63" fmla="*/ 282388 w 715383"/>
              <a:gd name="connsiteY63" fmla="*/ 290860 h 715383"/>
              <a:gd name="connsiteX64" fmla="*/ 302155 w 715383"/>
              <a:gd name="connsiteY64" fmla="*/ 290860 h 715383"/>
              <a:gd name="connsiteX65" fmla="*/ 328512 w 715383"/>
              <a:gd name="connsiteY65" fmla="*/ 290860 h 715383"/>
              <a:gd name="connsiteX66" fmla="*/ 353927 w 715383"/>
              <a:gd name="connsiteY66" fmla="*/ 313451 h 715383"/>
              <a:gd name="connsiteX67" fmla="*/ 353927 w 715383"/>
              <a:gd name="connsiteY67" fmla="*/ 397226 h 715383"/>
              <a:gd name="connsiteX68" fmla="*/ 327570 w 715383"/>
              <a:gd name="connsiteY68" fmla="*/ 217439 h 715383"/>
              <a:gd name="connsiteX69" fmla="*/ 355809 w 715383"/>
              <a:gd name="connsiteY69" fmla="*/ 189200 h 715383"/>
              <a:gd name="connsiteX70" fmla="*/ 384989 w 715383"/>
              <a:gd name="connsiteY70" fmla="*/ 217439 h 715383"/>
              <a:gd name="connsiteX71" fmla="*/ 356750 w 715383"/>
              <a:gd name="connsiteY71" fmla="*/ 245678 h 715383"/>
              <a:gd name="connsiteX72" fmla="*/ 327570 w 715383"/>
              <a:gd name="connsiteY72" fmla="*/ 217439 h 715383"/>
              <a:gd name="connsiteX73" fmla="*/ 484766 w 715383"/>
              <a:gd name="connsiteY73" fmla="*/ 397226 h 715383"/>
              <a:gd name="connsiteX74" fmla="*/ 477236 w 715383"/>
              <a:gd name="connsiteY74" fmla="*/ 410404 h 715383"/>
              <a:gd name="connsiteX75" fmla="*/ 464058 w 715383"/>
              <a:gd name="connsiteY75" fmla="*/ 403815 h 715383"/>
              <a:gd name="connsiteX76" fmla="*/ 463117 w 715383"/>
              <a:gd name="connsiteY76" fmla="*/ 397226 h 715383"/>
              <a:gd name="connsiteX77" fmla="*/ 463117 w 715383"/>
              <a:gd name="connsiteY77" fmla="*/ 332277 h 715383"/>
              <a:gd name="connsiteX78" fmla="*/ 460293 w 715383"/>
              <a:gd name="connsiteY78" fmla="*/ 329453 h 715383"/>
              <a:gd name="connsiteX79" fmla="*/ 457469 w 715383"/>
              <a:gd name="connsiteY79" fmla="*/ 332277 h 715383"/>
              <a:gd name="connsiteX80" fmla="*/ 457469 w 715383"/>
              <a:gd name="connsiteY80" fmla="*/ 516770 h 715383"/>
              <a:gd name="connsiteX81" fmla="*/ 447115 w 715383"/>
              <a:gd name="connsiteY81" fmla="*/ 533714 h 715383"/>
              <a:gd name="connsiteX82" fmla="*/ 430171 w 715383"/>
              <a:gd name="connsiteY82" fmla="*/ 525242 h 715383"/>
              <a:gd name="connsiteX83" fmla="*/ 429230 w 715383"/>
              <a:gd name="connsiteY83" fmla="*/ 516770 h 715383"/>
              <a:gd name="connsiteX84" fmla="*/ 428289 w 715383"/>
              <a:gd name="connsiteY84" fmla="*/ 412287 h 715383"/>
              <a:gd name="connsiteX85" fmla="*/ 424524 w 715383"/>
              <a:gd name="connsiteY85" fmla="*/ 406639 h 715383"/>
              <a:gd name="connsiteX86" fmla="*/ 420758 w 715383"/>
              <a:gd name="connsiteY86" fmla="*/ 412287 h 715383"/>
              <a:gd name="connsiteX87" fmla="*/ 419817 w 715383"/>
              <a:gd name="connsiteY87" fmla="*/ 516770 h 715383"/>
              <a:gd name="connsiteX88" fmla="*/ 418876 w 715383"/>
              <a:gd name="connsiteY88" fmla="*/ 525242 h 715383"/>
              <a:gd name="connsiteX89" fmla="*/ 400050 w 715383"/>
              <a:gd name="connsiteY89" fmla="*/ 533714 h 715383"/>
              <a:gd name="connsiteX90" fmla="*/ 391578 w 715383"/>
              <a:gd name="connsiteY90" fmla="*/ 516770 h 715383"/>
              <a:gd name="connsiteX91" fmla="*/ 391578 w 715383"/>
              <a:gd name="connsiteY91" fmla="*/ 332277 h 715383"/>
              <a:gd name="connsiteX92" fmla="*/ 388754 w 715383"/>
              <a:gd name="connsiteY92" fmla="*/ 329453 h 715383"/>
              <a:gd name="connsiteX93" fmla="*/ 385931 w 715383"/>
              <a:gd name="connsiteY93" fmla="*/ 332277 h 715383"/>
              <a:gd name="connsiteX94" fmla="*/ 385931 w 715383"/>
              <a:gd name="connsiteY94" fmla="*/ 397226 h 715383"/>
              <a:gd name="connsiteX95" fmla="*/ 384989 w 715383"/>
              <a:gd name="connsiteY95" fmla="*/ 403815 h 715383"/>
              <a:gd name="connsiteX96" fmla="*/ 371811 w 715383"/>
              <a:gd name="connsiteY96" fmla="*/ 410404 h 715383"/>
              <a:gd name="connsiteX97" fmla="*/ 364281 w 715383"/>
              <a:gd name="connsiteY97" fmla="*/ 397226 h 715383"/>
              <a:gd name="connsiteX98" fmla="*/ 364281 w 715383"/>
              <a:gd name="connsiteY98" fmla="*/ 313451 h 715383"/>
              <a:gd name="connsiteX99" fmla="*/ 386872 w 715383"/>
              <a:gd name="connsiteY99" fmla="*/ 290860 h 715383"/>
              <a:gd name="connsiteX100" fmla="*/ 413228 w 715383"/>
              <a:gd name="connsiteY100" fmla="*/ 290860 h 715383"/>
              <a:gd name="connsiteX101" fmla="*/ 432995 w 715383"/>
              <a:gd name="connsiteY101" fmla="*/ 290860 h 715383"/>
              <a:gd name="connsiteX102" fmla="*/ 459352 w 715383"/>
              <a:gd name="connsiteY102" fmla="*/ 290860 h 715383"/>
              <a:gd name="connsiteX103" fmla="*/ 484766 w 715383"/>
              <a:gd name="connsiteY103" fmla="*/ 313451 h 715383"/>
              <a:gd name="connsiteX104" fmla="*/ 484766 w 715383"/>
              <a:gd name="connsiteY104" fmla="*/ 397226 h 715383"/>
              <a:gd name="connsiteX105" fmla="*/ 622195 w 715383"/>
              <a:gd name="connsiteY105" fmla="*/ 653258 h 715383"/>
              <a:gd name="connsiteX106" fmla="*/ 541244 w 715383"/>
              <a:gd name="connsiteY106" fmla="*/ 575131 h 715383"/>
              <a:gd name="connsiteX107" fmla="*/ 541244 w 715383"/>
              <a:gd name="connsiteY107" fmla="*/ 650434 h 715383"/>
              <a:gd name="connsiteX108" fmla="*/ 501710 w 715383"/>
              <a:gd name="connsiteY108" fmla="*/ 610900 h 715383"/>
              <a:gd name="connsiteX109" fmla="*/ 501710 w 715383"/>
              <a:gd name="connsiteY109" fmla="*/ 500768 h 715383"/>
              <a:gd name="connsiteX110" fmla="*/ 609017 w 715383"/>
              <a:gd name="connsiteY110" fmla="*/ 500768 h 715383"/>
              <a:gd name="connsiteX111" fmla="*/ 648552 w 715383"/>
              <a:gd name="connsiteY111" fmla="*/ 542185 h 715383"/>
              <a:gd name="connsiteX112" fmla="*/ 572307 w 715383"/>
              <a:gd name="connsiteY112" fmla="*/ 542185 h 715383"/>
              <a:gd name="connsiteX113" fmla="*/ 653258 w 715383"/>
              <a:gd name="connsiteY113" fmla="*/ 623137 h 715383"/>
              <a:gd name="connsiteX114" fmla="*/ 622195 w 715383"/>
              <a:gd name="connsiteY114" fmla="*/ 653258 h 715383"/>
              <a:gd name="connsiteX115" fmla="*/ 572307 w 715383"/>
              <a:gd name="connsiteY115" fmla="*/ 181670 h 715383"/>
              <a:gd name="connsiteX116" fmla="*/ 648552 w 715383"/>
              <a:gd name="connsiteY116" fmla="*/ 181670 h 715383"/>
              <a:gd name="connsiteX117" fmla="*/ 609017 w 715383"/>
              <a:gd name="connsiteY117" fmla="*/ 223087 h 715383"/>
              <a:gd name="connsiteX118" fmla="*/ 501710 w 715383"/>
              <a:gd name="connsiteY118" fmla="*/ 223087 h 715383"/>
              <a:gd name="connsiteX119" fmla="*/ 501710 w 715383"/>
              <a:gd name="connsiteY119" fmla="*/ 112955 h 715383"/>
              <a:gd name="connsiteX120" fmla="*/ 541244 w 715383"/>
              <a:gd name="connsiteY120" fmla="*/ 73421 h 715383"/>
              <a:gd name="connsiteX121" fmla="*/ 541244 w 715383"/>
              <a:gd name="connsiteY121" fmla="*/ 147783 h 715383"/>
              <a:gd name="connsiteX122" fmla="*/ 622195 w 715383"/>
              <a:gd name="connsiteY122" fmla="*/ 70597 h 715383"/>
              <a:gd name="connsiteX123" fmla="*/ 653258 w 715383"/>
              <a:gd name="connsiteY123" fmla="*/ 100718 h 715383"/>
              <a:gd name="connsiteX124" fmla="*/ 572307 w 715383"/>
              <a:gd name="connsiteY124" fmla="*/ 181670 h 71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715383" h="715383">
                <a:moveTo>
                  <a:pt x="0" y="0"/>
                </a:moveTo>
                <a:lnTo>
                  <a:pt x="0" y="720090"/>
                </a:lnTo>
                <a:lnTo>
                  <a:pt x="720090" y="720090"/>
                </a:lnTo>
                <a:lnTo>
                  <a:pt x="720090" y="0"/>
                </a:lnTo>
                <a:lnTo>
                  <a:pt x="0" y="0"/>
                </a:lnTo>
                <a:close/>
                <a:moveTo>
                  <a:pt x="421700" y="231558"/>
                </a:moveTo>
                <a:cubicBezTo>
                  <a:pt x="436760" y="231558"/>
                  <a:pt x="450880" y="241913"/>
                  <a:pt x="450880" y="259797"/>
                </a:cubicBezTo>
                <a:cubicBezTo>
                  <a:pt x="450880" y="274858"/>
                  <a:pt x="437702" y="288036"/>
                  <a:pt x="422641" y="288036"/>
                </a:cubicBezTo>
                <a:cubicBezTo>
                  <a:pt x="407580" y="288036"/>
                  <a:pt x="394402" y="273917"/>
                  <a:pt x="393461" y="259797"/>
                </a:cubicBezTo>
                <a:cubicBezTo>
                  <a:pt x="394402" y="240971"/>
                  <a:pt x="407580" y="231558"/>
                  <a:pt x="421700" y="231558"/>
                </a:cubicBezTo>
                <a:close/>
                <a:moveTo>
                  <a:pt x="290860" y="231558"/>
                </a:moveTo>
                <a:cubicBezTo>
                  <a:pt x="305921" y="231558"/>
                  <a:pt x="320040" y="241913"/>
                  <a:pt x="320040" y="259797"/>
                </a:cubicBezTo>
                <a:cubicBezTo>
                  <a:pt x="320040" y="274858"/>
                  <a:pt x="306862" y="288036"/>
                  <a:pt x="291801" y="288036"/>
                </a:cubicBezTo>
                <a:cubicBezTo>
                  <a:pt x="275799" y="288036"/>
                  <a:pt x="262621" y="273917"/>
                  <a:pt x="262621" y="259797"/>
                </a:cubicBezTo>
                <a:cubicBezTo>
                  <a:pt x="263562" y="240971"/>
                  <a:pt x="276740" y="231558"/>
                  <a:pt x="290860" y="231558"/>
                </a:cubicBezTo>
                <a:close/>
                <a:moveTo>
                  <a:pt x="178846" y="650434"/>
                </a:moveTo>
                <a:lnTo>
                  <a:pt x="178846" y="576072"/>
                </a:lnTo>
                <a:lnTo>
                  <a:pt x="97895" y="653258"/>
                </a:lnTo>
                <a:lnTo>
                  <a:pt x="66832" y="623137"/>
                </a:lnTo>
                <a:lnTo>
                  <a:pt x="147783" y="542185"/>
                </a:lnTo>
                <a:lnTo>
                  <a:pt x="71538" y="541244"/>
                </a:lnTo>
                <a:lnTo>
                  <a:pt x="111073" y="500768"/>
                </a:lnTo>
                <a:lnTo>
                  <a:pt x="217439" y="500768"/>
                </a:lnTo>
                <a:lnTo>
                  <a:pt x="217439" y="610900"/>
                </a:lnTo>
                <a:lnTo>
                  <a:pt x="218380" y="610900"/>
                </a:lnTo>
                <a:lnTo>
                  <a:pt x="178846" y="650434"/>
                </a:lnTo>
                <a:close/>
                <a:moveTo>
                  <a:pt x="218380" y="223087"/>
                </a:moveTo>
                <a:lnTo>
                  <a:pt x="112014" y="223087"/>
                </a:lnTo>
                <a:lnTo>
                  <a:pt x="72480" y="182611"/>
                </a:lnTo>
                <a:lnTo>
                  <a:pt x="148724" y="181670"/>
                </a:lnTo>
                <a:lnTo>
                  <a:pt x="66832" y="100718"/>
                </a:lnTo>
                <a:lnTo>
                  <a:pt x="97895" y="70597"/>
                </a:lnTo>
                <a:lnTo>
                  <a:pt x="178846" y="147783"/>
                </a:lnTo>
                <a:lnTo>
                  <a:pt x="178846" y="73421"/>
                </a:lnTo>
                <a:lnTo>
                  <a:pt x="218380" y="112955"/>
                </a:lnTo>
                <a:lnTo>
                  <a:pt x="218380" y="223087"/>
                </a:lnTo>
                <a:close/>
                <a:moveTo>
                  <a:pt x="353927" y="397226"/>
                </a:moveTo>
                <a:cubicBezTo>
                  <a:pt x="353927" y="404756"/>
                  <a:pt x="352044" y="408522"/>
                  <a:pt x="346396" y="410404"/>
                </a:cubicBezTo>
                <a:cubicBezTo>
                  <a:pt x="340748" y="412287"/>
                  <a:pt x="334159" y="409463"/>
                  <a:pt x="333218" y="403815"/>
                </a:cubicBezTo>
                <a:cubicBezTo>
                  <a:pt x="332277" y="401933"/>
                  <a:pt x="332277" y="400050"/>
                  <a:pt x="332277" y="397226"/>
                </a:cubicBezTo>
                <a:lnTo>
                  <a:pt x="332277" y="332277"/>
                </a:lnTo>
                <a:cubicBezTo>
                  <a:pt x="332277" y="330394"/>
                  <a:pt x="330394" y="329453"/>
                  <a:pt x="329453" y="329453"/>
                </a:cubicBezTo>
                <a:cubicBezTo>
                  <a:pt x="327570" y="329453"/>
                  <a:pt x="326629" y="331336"/>
                  <a:pt x="326629" y="332277"/>
                </a:cubicBezTo>
                <a:lnTo>
                  <a:pt x="326629" y="516770"/>
                </a:lnTo>
                <a:cubicBezTo>
                  <a:pt x="326629" y="526183"/>
                  <a:pt x="322864" y="531831"/>
                  <a:pt x="316275" y="533714"/>
                </a:cubicBezTo>
                <a:cubicBezTo>
                  <a:pt x="308744" y="536538"/>
                  <a:pt x="301214" y="531831"/>
                  <a:pt x="299332" y="525242"/>
                </a:cubicBezTo>
                <a:cubicBezTo>
                  <a:pt x="299332" y="522418"/>
                  <a:pt x="298390" y="520536"/>
                  <a:pt x="298390" y="516770"/>
                </a:cubicBezTo>
                <a:cubicBezTo>
                  <a:pt x="298390" y="484766"/>
                  <a:pt x="297449" y="444291"/>
                  <a:pt x="297449" y="412287"/>
                </a:cubicBezTo>
                <a:cubicBezTo>
                  <a:pt x="297449" y="409463"/>
                  <a:pt x="297449" y="406639"/>
                  <a:pt x="293684" y="406639"/>
                </a:cubicBezTo>
                <a:cubicBezTo>
                  <a:pt x="289919" y="406639"/>
                  <a:pt x="289919" y="409463"/>
                  <a:pt x="289919" y="412287"/>
                </a:cubicBezTo>
                <a:cubicBezTo>
                  <a:pt x="289919" y="443350"/>
                  <a:pt x="288977" y="484766"/>
                  <a:pt x="288977" y="516770"/>
                </a:cubicBezTo>
                <a:cubicBezTo>
                  <a:pt x="288977" y="519594"/>
                  <a:pt x="288977" y="522418"/>
                  <a:pt x="288036" y="525242"/>
                </a:cubicBezTo>
                <a:cubicBezTo>
                  <a:pt x="285212" y="531831"/>
                  <a:pt x="276740" y="536538"/>
                  <a:pt x="269210" y="533714"/>
                </a:cubicBezTo>
                <a:cubicBezTo>
                  <a:pt x="261680" y="530890"/>
                  <a:pt x="260738" y="526183"/>
                  <a:pt x="260738" y="516770"/>
                </a:cubicBezTo>
                <a:lnTo>
                  <a:pt x="260738" y="332277"/>
                </a:lnTo>
                <a:cubicBezTo>
                  <a:pt x="260738" y="330394"/>
                  <a:pt x="259797" y="329453"/>
                  <a:pt x="257915" y="329453"/>
                </a:cubicBezTo>
                <a:cubicBezTo>
                  <a:pt x="256032" y="329453"/>
                  <a:pt x="255091" y="331336"/>
                  <a:pt x="255091" y="332277"/>
                </a:cubicBezTo>
                <a:lnTo>
                  <a:pt x="255091" y="397226"/>
                </a:lnTo>
                <a:cubicBezTo>
                  <a:pt x="255091" y="399109"/>
                  <a:pt x="254149" y="400991"/>
                  <a:pt x="254149" y="403815"/>
                </a:cubicBezTo>
                <a:cubicBezTo>
                  <a:pt x="252267" y="409463"/>
                  <a:pt x="245678" y="412287"/>
                  <a:pt x="240971" y="410404"/>
                </a:cubicBezTo>
                <a:cubicBezTo>
                  <a:pt x="235324" y="407580"/>
                  <a:pt x="233441" y="403815"/>
                  <a:pt x="233441" y="397226"/>
                </a:cubicBezTo>
                <a:cubicBezTo>
                  <a:pt x="233441" y="361457"/>
                  <a:pt x="233441" y="342631"/>
                  <a:pt x="233441" y="313451"/>
                </a:cubicBezTo>
                <a:cubicBezTo>
                  <a:pt x="233441" y="301214"/>
                  <a:pt x="242854" y="290860"/>
                  <a:pt x="256032" y="290860"/>
                </a:cubicBezTo>
                <a:lnTo>
                  <a:pt x="282388" y="290860"/>
                </a:lnTo>
                <a:lnTo>
                  <a:pt x="302155" y="290860"/>
                </a:lnTo>
                <a:lnTo>
                  <a:pt x="328512" y="290860"/>
                </a:lnTo>
                <a:cubicBezTo>
                  <a:pt x="340748" y="290860"/>
                  <a:pt x="351103" y="301214"/>
                  <a:pt x="353927" y="313451"/>
                </a:cubicBezTo>
                <a:cubicBezTo>
                  <a:pt x="353927" y="342631"/>
                  <a:pt x="353927" y="361457"/>
                  <a:pt x="353927" y="397226"/>
                </a:cubicBezTo>
                <a:close/>
                <a:moveTo>
                  <a:pt x="327570" y="217439"/>
                </a:moveTo>
                <a:cubicBezTo>
                  <a:pt x="328512" y="198613"/>
                  <a:pt x="341690" y="189200"/>
                  <a:pt x="355809" y="189200"/>
                </a:cubicBezTo>
                <a:cubicBezTo>
                  <a:pt x="370870" y="189200"/>
                  <a:pt x="384989" y="199554"/>
                  <a:pt x="384989" y="217439"/>
                </a:cubicBezTo>
                <a:cubicBezTo>
                  <a:pt x="384989" y="232500"/>
                  <a:pt x="371811" y="245678"/>
                  <a:pt x="356750" y="245678"/>
                </a:cubicBezTo>
                <a:cubicBezTo>
                  <a:pt x="341690" y="245678"/>
                  <a:pt x="328512" y="231558"/>
                  <a:pt x="327570" y="217439"/>
                </a:cubicBezTo>
                <a:close/>
                <a:moveTo>
                  <a:pt x="484766" y="397226"/>
                </a:moveTo>
                <a:cubicBezTo>
                  <a:pt x="484766" y="404756"/>
                  <a:pt x="482884" y="408522"/>
                  <a:pt x="477236" y="410404"/>
                </a:cubicBezTo>
                <a:cubicBezTo>
                  <a:pt x="471588" y="412287"/>
                  <a:pt x="464999" y="409463"/>
                  <a:pt x="464058" y="403815"/>
                </a:cubicBezTo>
                <a:cubicBezTo>
                  <a:pt x="463117" y="401933"/>
                  <a:pt x="463117" y="400050"/>
                  <a:pt x="463117" y="397226"/>
                </a:cubicBezTo>
                <a:lnTo>
                  <a:pt x="463117" y="332277"/>
                </a:lnTo>
                <a:cubicBezTo>
                  <a:pt x="463117" y="330394"/>
                  <a:pt x="461234" y="329453"/>
                  <a:pt x="460293" y="329453"/>
                </a:cubicBezTo>
                <a:cubicBezTo>
                  <a:pt x="458410" y="329453"/>
                  <a:pt x="457469" y="331336"/>
                  <a:pt x="457469" y="332277"/>
                </a:cubicBezTo>
                <a:lnTo>
                  <a:pt x="457469" y="516770"/>
                </a:lnTo>
                <a:cubicBezTo>
                  <a:pt x="457469" y="526183"/>
                  <a:pt x="453704" y="531831"/>
                  <a:pt x="447115" y="533714"/>
                </a:cubicBezTo>
                <a:cubicBezTo>
                  <a:pt x="439584" y="536538"/>
                  <a:pt x="432054" y="531831"/>
                  <a:pt x="430171" y="525242"/>
                </a:cubicBezTo>
                <a:cubicBezTo>
                  <a:pt x="430171" y="522418"/>
                  <a:pt x="429230" y="520536"/>
                  <a:pt x="429230" y="516770"/>
                </a:cubicBezTo>
                <a:cubicBezTo>
                  <a:pt x="429230" y="484766"/>
                  <a:pt x="428289" y="444291"/>
                  <a:pt x="428289" y="412287"/>
                </a:cubicBezTo>
                <a:cubicBezTo>
                  <a:pt x="428289" y="409463"/>
                  <a:pt x="428289" y="406639"/>
                  <a:pt x="424524" y="406639"/>
                </a:cubicBezTo>
                <a:cubicBezTo>
                  <a:pt x="420758" y="406639"/>
                  <a:pt x="420758" y="409463"/>
                  <a:pt x="420758" y="412287"/>
                </a:cubicBezTo>
                <a:cubicBezTo>
                  <a:pt x="420758" y="443350"/>
                  <a:pt x="419817" y="484766"/>
                  <a:pt x="419817" y="516770"/>
                </a:cubicBezTo>
                <a:cubicBezTo>
                  <a:pt x="419817" y="519594"/>
                  <a:pt x="419817" y="522418"/>
                  <a:pt x="418876" y="525242"/>
                </a:cubicBezTo>
                <a:cubicBezTo>
                  <a:pt x="416052" y="531831"/>
                  <a:pt x="407580" y="536538"/>
                  <a:pt x="400050" y="533714"/>
                </a:cubicBezTo>
                <a:cubicBezTo>
                  <a:pt x="392520" y="530890"/>
                  <a:pt x="391578" y="526183"/>
                  <a:pt x="391578" y="516770"/>
                </a:cubicBezTo>
                <a:lnTo>
                  <a:pt x="391578" y="332277"/>
                </a:lnTo>
                <a:cubicBezTo>
                  <a:pt x="391578" y="330394"/>
                  <a:pt x="389696" y="329453"/>
                  <a:pt x="388754" y="329453"/>
                </a:cubicBezTo>
                <a:cubicBezTo>
                  <a:pt x="386872" y="329453"/>
                  <a:pt x="385931" y="331336"/>
                  <a:pt x="385931" y="332277"/>
                </a:cubicBezTo>
                <a:lnTo>
                  <a:pt x="385931" y="397226"/>
                </a:lnTo>
                <a:cubicBezTo>
                  <a:pt x="385931" y="399109"/>
                  <a:pt x="384989" y="400991"/>
                  <a:pt x="384989" y="403815"/>
                </a:cubicBezTo>
                <a:cubicBezTo>
                  <a:pt x="383107" y="409463"/>
                  <a:pt x="376518" y="412287"/>
                  <a:pt x="371811" y="410404"/>
                </a:cubicBezTo>
                <a:cubicBezTo>
                  <a:pt x="366163" y="407580"/>
                  <a:pt x="364281" y="403815"/>
                  <a:pt x="364281" y="397226"/>
                </a:cubicBezTo>
                <a:cubicBezTo>
                  <a:pt x="364281" y="361457"/>
                  <a:pt x="364281" y="342631"/>
                  <a:pt x="364281" y="313451"/>
                </a:cubicBezTo>
                <a:cubicBezTo>
                  <a:pt x="364281" y="301214"/>
                  <a:pt x="373694" y="290860"/>
                  <a:pt x="386872" y="290860"/>
                </a:cubicBezTo>
                <a:lnTo>
                  <a:pt x="413228" y="290860"/>
                </a:lnTo>
                <a:lnTo>
                  <a:pt x="432995" y="290860"/>
                </a:lnTo>
                <a:lnTo>
                  <a:pt x="459352" y="290860"/>
                </a:lnTo>
                <a:cubicBezTo>
                  <a:pt x="472530" y="290860"/>
                  <a:pt x="482884" y="301214"/>
                  <a:pt x="484766" y="313451"/>
                </a:cubicBezTo>
                <a:cubicBezTo>
                  <a:pt x="484766" y="342631"/>
                  <a:pt x="484766" y="361457"/>
                  <a:pt x="484766" y="397226"/>
                </a:cubicBezTo>
                <a:close/>
                <a:moveTo>
                  <a:pt x="622195" y="653258"/>
                </a:moveTo>
                <a:lnTo>
                  <a:pt x="541244" y="575131"/>
                </a:lnTo>
                <a:lnTo>
                  <a:pt x="541244" y="650434"/>
                </a:lnTo>
                <a:lnTo>
                  <a:pt x="501710" y="610900"/>
                </a:lnTo>
                <a:lnTo>
                  <a:pt x="501710" y="500768"/>
                </a:lnTo>
                <a:lnTo>
                  <a:pt x="609017" y="500768"/>
                </a:lnTo>
                <a:lnTo>
                  <a:pt x="648552" y="542185"/>
                </a:lnTo>
                <a:lnTo>
                  <a:pt x="572307" y="542185"/>
                </a:lnTo>
                <a:lnTo>
                  <a:pt x="653258" y="623137"/>
                </a:lnTo>
                <a:lnTo>
                  <a:pt x="622195" y="653258"/>
                </a:lnTo>
                <a:close/>
                <a:moveTo>
                  <a:pt x="572307" y="181670"/>
                </a:moveTo>
                <a:lnTo>
                  <a:pt x="648552" y="181670"/>
                </a:lnTo>
                <a:lnTo>
                  <a:pt x="609017" y="223087"/>
                </a:lnTo>
                <a:lnTo>
                  <a:pt x="501710" y="223087"/>
                </a:lnTo>
                <a:lnTo>
                  <a:pt x="501710" y="112955"/>
                </a:lnTo>
                <a:lnTo>
                  <a:pt x="541244" y="73421"/>
                </a:lnTo>
                <a:lnTo>
                  <a:pt x="541244" y="147783"/>
                </a:lnTo>
                <a:lnTo>
                  <a:pt x="622195" y="70597"/>
                </a:lnTo>
                <a:lnTo>
                  <a:pt x="653258" y="100718"/>
                </a:lnTo>
                <a:lnTo>
                  <a:pt x="572307" y="181670"/>
                </a:lnTo>
                <a:close/>
              </a:path>
            </a:pathLst>
          </a:custGeom>
          <a:solidFill>
            <a:schemeClr val="tx2"/>
          </a:solidFill>
          <a:ln w="941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4" name="Grafik 16">
            <a:extLst>
              <a:ext uri="{FF2B5EF4-FFF2-40B4-BE49-F238E27FC236}">
                <a16:creationId xmlns="" xmlns:a16="http://schemas.microsoft.com/office/drawing/2014/main" id="{F651E8CB-1B0A-7D4A-AD3B-B96D1BF447FC}"/>
              </a:ext>
            </a:extLst>
          </p:cNvPr>
          <p:cNvSpPr>
            <a:spLocks noChangeAspect="1"/>
          </p:cNvSpPr>
          <p:nvPr/>
        </p:nvSpPr>
        <p:spPr>
          <a:xfrm>
            <a:off x="520848" y="4073458"/>
            <a:ext cx="466508" cy="466508"/>
          </a:xfrm>
          <a:custGeom>
            <a:avLst/>
            <a:gdLst>
              <a:gd name="connsiteX0" fmla="*/ 0 w 734209"/>
              <a:gd name="connsiteY0" fmla="*/ 0 h 734209"/>
              <a:gd name="connsiteX1" fmla="*/ 0 w 734209"/>
              <a:gd name="connsiteY1" fmla="*/ 739857 h 734209"/>
              <a:gd name="connsiteX2" fmla="*/ 739857 w 734209"/>
              <a:gd name="connsiteY2" fmla="*/ 739857 h 734209"/>
              <a:gd name="connsiteX3" fmla="*/ 739857 w 734209"/>
              <a:gd name="connsiteY3" fmla="*/ 0 h 734209"/>
              <a:gd name="connsiteX4" fmla="*/ 0 w 734209"/>
              <a:gd name="connsiteY4" fmla="*/ 0 h 734209"/>
              <a:gd name="connsiteX5" fmla="*/ 213674 w 734209"/>
              <a:gd name="connsiteY5" fmla="*/ 72480 h 734209"/>
              <a:gd name="connsiteX6" fmla="*/ 228734 w 734209"/>
              <a:gd name="connsiteY6" fmla="*/ 87540 h 734209"/>
              <a:gd name="connsiteX7" fmla="*/ 253208 w 734209"/>
              <a:gd name="connsiteY7" fmla="*/ 210850 h 734209"/>
              <a:gd name="connsiteX8" fmla="*/ 246619 w 734209"/>
              <a:gd name="connsiteY8" fmla="*/ 237206 h 734209"/>
              <a:gd name="connsiteX9" fmla="*/ 223087 w 734209"/>
              <a:gd name="connsiteY9" fmla="*/ 243795 h 734209"/>
              <a:gd name="connsiteX10" fmla="*/ 185435 w 734209"/>
              <a:gd name="connsiteY10" fmla="*/ 72480 h 734209"/>
              <a:gd name="connsiteX11" fmla="*/ 213674 w 734209"/>
              <a:gd name="connsiteY11" fmla="*/ 72480 h 734209"/>
              <a:gd name="connsiteX12" fmla="*/ 401933 w 734209"/>
              <a:gd name="connsiteY12" fmla="*/ 637256 h 734209"/>
              <a:gd name="connsiteX13" fmla="*/ 354868 w 734209"/>
              <a:gd name="connsiteY13" fmla="*/ 657965 h 734209"/>
              <a:gd name="connsiteX14" fmla="*/ 282388 w 734209"/>
              <a:gd name="connsiteY14" fmla="*/ 676790 h 734209"/>
              <a:gd name="connsiteX15" fmla="*/ 234382 w 734209"/>
              <a:gd name="connsiteY15" fmla="*/ 638197 h 734209"/>
              <a:gd name="connsiteX16" fmla="*/ 95071 w 734209"/>
              <a:gd name="connsiteY16" fmla="*/ 410404 h 734209"/>
              <a:gd name="connsiteX17" fmla="*/ 70597 w 734209"/>
              <a:gd name="connsiteY17" fmla="*/ 113897 h 734209"/>
              <a:gd name="connsiteX18" fmla="*/ 128016 w 734209"/>
              <a:gd name="connsiteY18" fmla="*/ 84716 h 734209"/>
              <a:gd name="connsiteX19" fmla="*/ 172257 w 734209"/>
              <a:gd name="connsiteY19" fmla="*/ 81893 h 734209"/>
              <a:gd name="connsiteX20" fmla="*/ 206143 w 734209"/>
              <a:gd name="connsiteY20" fmla="*/ 244736 h 734209"/>
              <a:gd name="connsiteX21" fmla="*/ 171316 w 734209"/>
              <a:gd name="connsiteY21" fmla="*/ 248502 h 734209"/>
              <a:gd name="connsiteX22" fmla="*/ 159079 w 734209"/>
              <a:gd name="connsiteY22" fmla="*/ 253208 h 734209"/>
              <a:gd name="connsiteX23" fmla="*/ 206143 w 734209"/>
              <a:gd name="connsiteY23" fmla="*/ 402874 h 734209"/>
              <a:gd name="connsiteX24" fmla="*/ 256973 w 734209"/>
              <a:gd name="connsiteY24" fmla="*/ 534655 h 734209"/>
              <a:gd name="connsiteX25" fmla="*/ 269210 w 734209"/>
              <a:gd name="connsiteY25" fmla="*/ 521477 h 734209"/>
              <a:gd name="connsiteX26" fmla="*/ 287095 w 734209"/>
              <a:gd name="connsiteY26" fmla="*/ 505475 h 734209"/>
              <a:gd name="connsiteX27" fmla="*/ 297449 w 734209"/>
              <a:gd name="connsiteY27" fmla="*/ 506416 h 734209"/>
              <a:gd name="connsiteX28" fmla="*/ 401933 w 734209"/>
              <a:gd name="connsiteY28" fmla="*/ 626902 h 734209"/>
              <a:gd name="connsiteX29" fmla="*/ 401933 w 734209"/>
              <a:gd name="connsiteY29" fmla="*/ 637256 h 734209"/>
              <a:gd name="connsiteX30" fmla="*/ 445232 w 734209"/>
              <a:gd name="connsiteY30" fmla="*/ 608076 h 734209"/>
              <a:gd name="connsiteX31" fmla="*/ 422641 w 734209"/>
              <a:gd name="connsiteY31" fmla="*/ 627843 h 734209"/>
              <a:gd name="connsiteX32" fmla="*/ 302155 w 734209"/>
              <a:gd name="connsiteY32" fmla="*/ 488532 h 734209"/>
              <a:gd name="connsiteX33" fmla="*/ 326629 w 734209"/>
              <a:gd name="connsiteY33" fmla="*/ 475354 h 734209"/>
              <a:gd name="connsiteX34" fmla="*/ 346396 w 734209"/>
              <a:gd name="connsiteY34" fmla="*/ 478177 h 734209"/>
              <a:gd name="connsiteX35" fmla="*/ 434878 w 734209"/>
              <a:gd name="connsiteY35" fmla="*/ 581720 h 734209"/>
              <a:gd name="connsiteX36" fmla="*/ 445232 w 734209"/>
              <a:gd name="connsiteY36" fmla="*/ 608076 h 734209"/>
              <a:gd name="connsiteX37" fmla="*/ 673025 w 734209"/>
              <a:gd name="connsiteY37" fmla="*/ 184494 h 734209"/>
              <a:gd name="connsiteX38" fmla="*/ 613724 w 734209"/>
              <a:gd name="connsiteY38" fmla="*/ 184494 h 734209"/>
              <a:gd name="connsiteX39" fmla="*/ 613724 w 734209"/>
              <a:gd name="connsiteY39" fmla="*/ 243795 h 734209"/>
              <a:gd name="connsiteX40" fmla="*/ 552540 w 734209"/>
              <a:gd name="connsiteY40" fmla="*/ 243795 h 734209"/>
              <a:gd name="connsiteX41" fmla="*/ 552540 w 734209"/>
              <a:gd name="connsiteY41" fmla="*/ 184494 h 734209"/>
              <a:gd name="connsiteX42" fmla="*/ 493238 w 734209"/>
              <a:gd name="connsiteY42" fmla="*/ 184494 h 734209"/>
              <a:gd name="connsiteX43" fmla="*/ 493238 w 734209"/>
              <a:gd name="connsiteY43" fmla="*/ 123310 h 734209"/>
              <a:gd name="connsiteX44" fmla="*/ 552540 w 734209"/>
              <a:gd name="connsiteY44" fmla="*/ 123310 h 734209"/>
              <a:gd name="connsiteX45" fmla="*/ 552540 w 734209"/>
              <a:gd name="connsiteY45" fmla="*/ 64008 h 734209"/>
              <a:gd name="connsiteX46" fmla="*/ 613724 w 734209"/>
              <a:gd name="connsiteY46" fmla="*/ 64008 h 734209"/>
              <a:gd name="connsiteX47" fmla="*/ 613724 w 734209"/>
              <a:gd name="connsiteY47" fmla="*/ 123310 h 734209"/>
              <a:gd name="connsiteX48" fmla="*/ 673025 w 734209"/>
              <a:gd name="connsiteY48" fmla="*/ 123310 h 734209"/>
              <a:gd name="connsiteX49" fmla="*/ 673025 w 734209"/>
              <a:gd name="connsiteY49" fmla="*/ 184494 h 73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34209" h="734209">
                <a:moveTo>
                  <a:pt x="0" y="0"/>
                </a:moveTo>
                <a:lnTo>
                  <a:pt x="0" y="739857"/>
                </a:lnTo>
                <a:lnTo>
                  <a:pt x="739857" y="739857"/>
                </a:lnTo>
                <a:lnTo>
                  <a:pt x="739857" y="0"/>
                </a:lnTo>
                <a:lnTo>
                  <a:pt x="0" y="0"/>
                </a:lnTo>
                <a:close/>
                <a:moveTo>
                  <a:pt x="213674" y="72480"/>
                </a:moveTo>
                <a:cubicBezTo>
                  <a:pt x="220263" y="72480"/>
                  <a:pt x="226852" y="79069"/>
                  <a:pt x="228734" y="87540"/>
                </a:cubicBezTo>
                <a:cubicBezTo>
                  <a:pt x="230617" y="95071"/>
                  <a:pt x="251326" y="196730"/>
                  <a:pt x="253208" y="210850"/>
                </a:cubicBezTo>
                <a:cubicBezTo>
                  <a:pt x="255091" y="225911"/>
                  <a:pt x="255091" y="231558"/>
                  <a:pt x="246619" y="237206"/>
                </a:cubicBezTo>
                <a:cubicBezTo>
                  <a:pt x="238147" y="242854"/>
                  <a:pt x="223087" y="243795"/>
                  <a:pt x="223087" y="243795"/>
                </a:cubicBezTo>
                <a:lnTo>
                  <a:pt x="185435" y="72480"/>
                </a:lnTo>
                <a:cubicBezTo>
                  <a:pt x="185435" y="72480"/>
                  <a:pt x="206143" y="72480"/>
                  <a:pt x="213674" y="72480"/>
                </a:cubicBezTo>
                <a:close/>
                <a:moveTo>
                  <a:pt x="401933" y="637256"/>
                </a:moveTo>
                <a:cubicBezTo>
                  <a:pt x="397226" y="640080"/>
                  <a:pt x="380283" y="648552"/>
                  <a:pt x="354868" y="657965"/>
                </a:cubicBezTo>
                <a:cubicBezTo>
                  <a:pt x="329453" y="668319"/>
                  <a:pt x="289919" y="677732"/>
                  <a:pt x="282388" y="676790"/>
                </a:cubicBezTo>
                <a:cubicBezTo>
                  <a:pt x="274858" y="675849"/>
                  <a:pt x="251326" y="657023"/>
                  <a:pt x="234382" y="638197"/>
                </a:cubicBezTo>
                <a:cubicBezTo>
                  <a:pt x="146842" y="540303"/>
                  <a:pt x="116720" y="474412"/>
                  <a:pt x="95071" y="410404"/>
                </a:cubicBezTo>
                <a:cubicBezTo>
                  <a:pt x="45182" y="265445"/>
                  <a:pt x="70597" y="113897"/>
                  <a:pt x="70597" y="113897"/>
                </a:cubicBezTo>
                <a:cubicBezTo>
                  <a:pt x="70597" y="113897"/>
                  <a:pt x="103542" y="92247"/>
                  <a:pt x="128016" y="84716"/>
                </a:cubicBezTo>
                <a:cubicBezTo>
                  <a:pt x="149666" y="78127"/>
                  <a:pt x="169433" y="76245"/>
                  <a:pt x="172257" y="81893"/>
                </a:cubicBezTo>
                <a:cubicBezTo>
                  <a:pt x="178846" y="95071"/>
                  <a:pt x="207085" y="240030"/>
                  <a:pt x="206143" y="244736"/>
                </a:cubicBezTo>
                <a:cubicBezTo>
                  <a:pt x="205202" y="249443"/>
                  <a:pt x="178846" y="249443"/>
                  <a:pt x="171316" y="248502"/>
                </a:cubicBezTo>
                <a:cubicBezTo>
                  <a:pt x="163785" y="247560"/>
                  <a:pt x="159079" y="249443"/>
                  <a:pt x="159079" y="253208"/>
                </a:cubicBezTo>
                <a:cubicBezTo>
                  <a:pt x="159079" y="256973"/>
                  <a:pt x="192965" y="362398"/>
                  <a:pt x="206143" y="402874"/>
                </a:cubicBezTo>
                <a:cubicBezTo>
                  <a:pt x="219322" y="443350"/>
                  <a:pt x="256973" y="534655"/>
                  <a:pt x="256973" y="534655"/>
                </a:cubicBezTo>
                <a:cubicBezTo>
                  <a:pt x="256973" y="534655"/>
                  <a:pt x="263562" y="527125"/>
                  <a:pt x="269210" y="521477"/>
                </a:cubicBezTo>
                <a:cubicBezTo>
                  <a:pt x="275799" y="514888"/>
                  <a:pt x="282388" y="509240"/>
                  <a:pt x="287095" y="505475"/>
                </a:cubicBezTo>
                <a:cubicBezTo>
                  <a:pt x="291801" y="502651"/>
                  <a:pt x="295566" y="502651"/>
                  <a:pt x="297449" y="506416"/>
                </a:cubicBezTo>
                <a:cubicBezTo>
                  <a:pt x="299332" y="510181"/>
                  <a:pt x="398167" y="619372"/>
                  <a:pt x="401933" y="626902"/>
                </a:cubicBezTo>
                <a:cubicBezTo>
                  <a:pt x="405698" y="634432"/>
                  <a:pt x="406639" y="634432"/>
                  <a:pt x="401933" y="637256"/>
                </a:cubicBezTo>
                <a:close/>
                <a:moveTo>
                  <a:pt x="445232" y="608076"/>
                </a:moveTo>
                <a:cubicBezTo>
                  <a:pt x="440526" y="617489"/>
                  <a:pt x="422641" y="627843"/>
                  <a:pt x="422641" y="627843"/>
                </a:cubicBezTo>
                <a:lnTo>
                  <a:pt x="302155" y="488532"/>
                </a:lnTo>
                <a:cubicBezTo>
                  <a:pt x="302155" y="488532"/>
                  <a:pt x="320040" y="478177"/>
                  <a:pt x="326629" y="475354"/>
                </a:cubicBezTo>
                <a:cubicBezTo>
                  <a:pt x="332277" y="471588"/>
                  <a:pt x="340748" y="472530"/>
                  <a:pt x="346396" y="478177"/>
                </a:cubicBezTo>
                <a:cubicBezTo>
                  <a:pt x="352044" y="483825"/>
                  <a:pt x="426406" y="569483"/>
                  <a:pt x="434878" y="581720"/>
                </a:cubicBezTo>
                <a:cubicBezTo>
                  <a:pt x="443350" y="593957"/>
                  <a:pt x="450880" y="598663"/>
                  <a:pt x="445232" y="608076"/>
                </a:cubicBezTo>
                <a:close/>
                <a:moveTo>
                  <a:pt x="673025" y="184494"/>
                </a:moveTo>
                <a:lnTo>
                  <a:pt x="613724" y="184494"/>
                </a:lnTo>
                <a:lnTo>
                  <a:pt x="613724" y="243795"/>
                </a:lnTo>
                <a:lnTo>
                  <a:pt x="552540" y="243795"/>
                </a:lnTo>
                <a:lnTo>
                  <a:pt x="552540" y="184494"/>
                </a:lnTo>
                <a:lnTo>
                  <a:pt x="493238" y="184494"/>
                </a:lnTo>
                <a:lnTo>
                  <a:pt x="493238" y="123310"/>
                </a:lnTo>
                <a:lnTo>
                  <a:pt x="552540" y="123310"/>
                </a:lnTo>
                <a:lnTo>
                  <a:pt x="552540" y="64008"/>
                </a:lnTo>
                <a:lnTo>
                  <a:pt x="613724" y="64008"/>
                </a:lnTo>
                <a:lnTo>
                  <a:pt x="613724" y="123310"/>
                </a:lnTo>
                <a:lnTo>
                  <a:pt x="673025" y="123310"/>
                </a:lnTo>
                <a:lnTo>
                  <a:pt x="673025" y="184494"/>
                </a:lnTo>
                <a:close/>
              </a:path>
            </a:pathLst>
          </a:custGeom>
          <a:solidFill>
            <a:schemeClr val="tx2"/>
          </a:solidFill>
          <a:ln w="941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6" name="Grafik 10">
            <a:extLst>
              <a:ext uri="{FF2B5EF4-FFF2-40B4-BE49-F238E27FC236}">
                <a16:creationId xmlns="" xmlns:a16="http://schemas.microsoft.com/office/drawing/2014/main" id="{931D1A2A-D42E-3244-85FA-6991DEE8F754}"/>
              </a:ext>
            </a:extLst>
          </p:cNvPr>
          <p:cNvSpPr>
            <a:spLocks noChangeAspect="1"/>
          </p:cNvSpPr>
          <p:nvPr/>
        </p:nvSpPr>
        <p:spPr>
          <a:xfrm>
            <a:off x="522340" y="2125864"/>
            <a:ext cx="466508" cy="466508"/>
          </a:xfrm>
          <a:custGeom>
            <a:avLst/>
            <a:gdLst>
              <a:gd name="connsiteX0" fmla="*/ 0 w 734209"/>
              <a:gd name="connsiteY0" fmla="*/ 0 h 734209"/>
              <a:gd name="connsiteX1" fmla="*/ 0 w 734209"/>
              <a:gd name="connsiteY1" fmla="*/ 739857 h 734209"/>
              <a:gd name="connsiteX2" fmla="*/ 739857 w 734209"/>
              <a:gd name="connsiteY2" fmla="*/ 739857 h 734209"/>
              <a:gd name="connsiteX3" fmla="*/ 739857 w 734209"/>
              <a:gd name="connsiteY3" fmla="*/ 0 h 734209"/>
              <a:gd name="connsiteX4" fmla="*/ 0 w 734209"/>
              <a:gd name="connsiteY4" fmla="*/ 0 h 734209"/>
              <a:gd name="connsiteX5" fmla="*/ 669260 w 734209"/>
              <a:gd name="connsiteY5" fmla="*/ 473471 h 734209"/>
              <a:gd name="connsiteX6" fmla="*/ 469706 w 734209"/>
              <a:gd name="connsiteY6" fmla="*/ 473471 h 734209"/>
              <a:gd name="connsiteX7" fmla="*/ 469706 w 734209"/>
              <a:gd name="connsiteY7" fmla="*/ 673025 h 734209"/>
              <a:gd name="connsiteX8" fmla="*/ 263562 w 734209"/>
              <a:gd name="connsiteY8" fmla="*/ 673025 h 734209"/>
              <a:gd name="connsiteX9" fmla="*/ 263562 w 734209"/>
              <a:gd name="connsiteY9" fmla="*/ 473471 h 734209"/>
              <a:gd name="connsiteX10" fmla="*/ 64008 w 734209"/>
              <a:gd name="connsiteY10" fmla="*/ 473471 h 734209"/>
              <a:gd name="connsiteX11" fmla="*/ 64008 w 734209"/>
              <a:gd name="connsiteY11" fmla="*/ 267328 h 734209"/>
              <a:gd name="connsiteX12" fmla="*/ 263562 w 734209"/>
              <a:gd name="connsiteY12" fmla="*/ 267328 h 734209"/>
              <a:gd name="connsiteX13" fmla="*/ 263562 w 734209"/>
              <a:gd name="connsiteY13" fmla="*/ 67773 h 734209"/>
              <a:gd name="connsiteX14" fmla="*/ 469706 w 734209"/>
              <a:gd name="connsiteY14" fmla="*/ 67773 h 734209"/>
              <a:gd name="connsiteX15" fmla="*/ 469706 w 734209"/>
              <a:gd name="connsiteY15" fmla="*/ 267328 h 734209"/>
              <a:gd name="connsiteX16" fmla="*/ 669260 w 734209"/>
              <a:gd name="connsiteY16" fmla="*/ 267328 h 734209"/>
              <a:gd name="connsiteX17" fmla="*/ 669260 w 734209"/>
              <a:gd name="connsiteY17" fmla="*/ 473471 h 73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209" h="734209">
                <a:moveTo>
                  <a:pt x="0" y="0"/>
                </a:moveTo>
                <a:lnTo>
                  <a:pt x="0" y="739857"/>
                </a:lnTo>
                <a:lnTo>
                  <a:pt x="739857" y="739857"/>
                </a:lnTo>
                <a:lnTo>
                  <a:pt x="739857" y="0"/>
                </a:lnTo>
                <a:lnTo>
                  <a:pt x="0" y="0"/>
                </a:lnTo>
                <a:close/>
                <a:moveTo>
                  <a:pt x="669260" y="473471"/>
                </a:moveTo>
                <a:lnTo>
                  <a:pt x="469706" y="473471"/>
                </a:lnTo>
                <a:lnTo>
                  <a:pt x="469706" y="673025"/>
                </a:lnTo>
                <a:lnTo>
                  <a:pt x="263562" y="673025"/>
                </a:lnTo>
                <a:lnTo>
                  <a:pt x="263562" y="473471"/>
                </a:lnTo>
                <a:lnTo>
                  <a:pt x="64008" y="473471"/>
                </a:lnTo>
                <a:lnTo>
                  <a:pt x="64008" y="267328"/>
                </a:lnTo>
                <a:lnTo>
                  <a:pt x="263562" y="267328"/>
                </a:lnTo>
                <a:lnTo>
                  <a:pt x="263562" y="67773"/>
                </a:lnTo>
                <a:lnTo>
                  <a:pt x="469706" y="67773"/>
                </a:lnTo>
                <a:lnTo>
                  <a:pt x="469706" y="267328"/>
                </a:lnTo>
                <a:lnTo>
                  <a:pt x="669260" y="267328"/>
                </a:lnTo>
                <a:lnTo>
                  <a:pt x="669260" y="473471"/>
                </a:lnTo>
                <a:close/>
              </a:path>
            </a:pathLst>
          </a:custGeom>
          <a:solidFill>
            <a:schemeClr val="tx2"/>
          </a:solidFill>
          <a:ln w="941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37" name="Gruppieren 36">
            <a:extLst>
              <a:ext uri="{FF2B5EF4-FFF2-40B4-BE49-F238E27FC236}">
                <a16:creationId xmlns="" xmlns:a16="http://schemas.microsoft.com/office/drawing/2014/main" id="{889BB5E2-CA96-B44A-B479-517876A3CA55}"/>
              </a:ext>
            </a:extLst>
          </p:cNvPr>
          <p:cNvGrpSpPr/>
          <p:nvPr userDrawn="1"/>
        </p:nvGrpSpPr>
        <p:grpSpPr>
          <a:xfrm>
            <a:off x="522340" y="2775062"/>
            <a:ext cx="466508" cy="466508"/>
            <a:chOff x="522000" y="2738747"/>
            <a:chExt cx="360000" cy="360000"/>
          </a:xfrm>
        </p:grpSpPr>
        <p:sp>
          <p:nvSpPr>
            <p:cNvPr id="107" name="Freihandform 106">
              <a:extLst>
                <a:ext uri="{FF2B5EF4-FFF2-40B4-BE49-F238E27FC236}">
                  <a16:creationId xmlns="" xmlns:a16="http://schemas.microsoft.com/office/drawing/2014/main" id="{24F978FA-871D-F24C-A5EC-D4C50B32535C}"/>
                </a:ext>
              </a:extLst>
            </p:cNvPr>
            <p:cNvSpPr/>
            <p:nvPr userDrawn="1"/>
          </p:nvSpPr>
          <p:spPr>
            <a:xfrm>
              <a:off x="522000" y="2738747"/>
              <a:ext cx="360000" cy="360000"/>
            </a:xfrm>
            <a:custGeom>
              <a:avLst/>
              <a:gdLst>
                <a:gd name="connsiteX0" fmla="*/ 0 w 715383"/>
                <a:gd name="connsiteY0" fmla="*/ 0 h 715383"/>
                <a:gd name="connsiteX1" fmla="*/ 0 w 715383"/>
                <a:gd name="connsiteY1" fmla="*/ 723855 h 715383"/>
                <a:gd name="connsiteX2" fmla="*/ 722914 w 715383"/>
                <a:gd name="connsiteY2" fmla="*/ 723855 h 715383"/>
                <a:gd name="connsiteX3" fmla="*/ 722914 w 715383"/>
                <a:gd name="connsiteY3" fmla="*/ 0 h 715383"/>
                <a:gd name="connsiteX4" fmla="*/ 0 w 715383"/>
                <a:gd name="connsiteY4" fmla="*/ 0 h 715383"/>
                <a:gd name="connsiteX5" fmla="*/ 313451 w 715383"/>
                <a:gd name="connsiteY5" fmla="*/ 660789 h 715383"/>
                <a:gd name="connsiteX6" fmla="*/ 110131 w 715383"/>
                <a:gd name="connsiteY6" fmla="*/ 660789 h 715383"/>
                <a:gd name="connsiteX7" fmla="*/ 110131 w 715383"/>
                <a:gd name="connsiteY7" fmla="*/ 254149 h 715383"/>
                <a:gd name="connsiteX8" fmla="*/ 134605 w 715383"/>
                <a:gd name="connsiteY8" fmla="*/ 192024 h 715383"/>
                <a:gd name="connsiteX9" fmla="*/ 174139 w 715383"/>
                <a:gd name="connsiteY9" fmla="*/ 179787 h 715383"/>
                <a:gd name="connsiteX10" fmla="*/ 174139 w 715383"/>
                <a:gd name="connsiteY10" fmla="*/ 133664 h 715383"/>
                <a:gd name="connsiteX11" fmla="*/ 153431 w 715383"/>
                <a:gd name="connsiteY11" fmla="*/ 133664 h 715383"/>
                <a:gd name="connsiteX12" fmla="*/ 96953 w 715383"/>
                <a:gd name="connsiteY12" fmla="*/ 187318 h 715383"/>
                <a:gd name="connsiteX13" fmla="*/ 96953 w 715383"/>
                <a:gd name="connsiteY13" fmla="*/ 225911 h 715383"/>
                <a:gd name="connsiteX14" fmla="*/ 70597 w 715383"/>
                <a:gd name="connsiteY14" fmla="*/ 225911 h 715383"/>
                <a:gd name="connsiteX15" fmla="*/ 70597 w 715383"/>
                <a:gd name="connsiteY15" fmla="*/ 179787 h 715383"/>
                <a:gd name="connsiteX16" fmla="*/ 92247 w 715383"/>
                <a:gd name="connsiteY16" fmla="*/ 138370 h 715383"/>
                <a:gd name="connsiteX17" fmla="*/ 150607 w 715383"/>
                <a:gd name="connsiteY17" fmla="*/ 86599 h 715383"/>
                <a:gd name="connsiteX18" fmla="*/ 183552 w 715383"/>
                <a:gd name="connsiteY18" fmla="*/ 84716 h 715383"/>
                <a:gd name="connsiteX19" fmla="*/ 183552 w 715383"/>
                <a:gd name="connsiteY19" fmla="*/ 64949 h 715383"/>
                <a:gd name="connsiteX20" fmla="*/ 243795 w 715383"/>
                <a:gd name="connsiteY20" fmla="*/ 64949 h 715383"/>
                <a:gd name="connsiteX21" fmla="*/ 243795 w 715383"/>
                <a:gd name="connsiteY21" fmla="*/ 89423 h 715383"/>
                <a:gd name="connsiteX22" fmla="*/ 271093 w 715383"/>
                <a:gd name="connsiteY22" fmla="*/ 89423 h 715383"/>
                <a:gd name="connsiteX23" fmla="*/ 293684 w 715383"/>
                <a:gd name="connsiteY23" fmla="*/ 98836 h 715383"/>
                <a:gd name="connsiteX24" fmla="*/ 293684 w 715383"/>
                <a:gd name="connsiteY24" fmla="*/ 128016 h 715383"/>
                <a:gd name="connsiteX25" fmla="*/ 271093 w 715383"/>
                <a:gd name="connsiteY25" fmla="*/ 134605 h 715383"/>
                <a:gd name="connsiteX26" fmla="*/ 251326 w 715383"/>
                <a:gd name="connsiteY26" fmla="*/ 134605 h 715383"/>
                <a:gd name="connsiteX27" fmla="*/ 251326 w 715383"/>
                <a:gd name="connsiteY27" fmla="*/ 176963 h 715383"/>
                <a:gd name="connsiteX28" fmla="*/ 298390 w 715383"/>
                <a:gd name="connsiteY28" fmla="*/ 203320 h 715383"/>
                <a:gd name="connsiteX29" fmla="*/ 314392 w 715383"/>
                <a:gd name="connsiteY29" fmla="*/ 258856 h 715383"/>
                <a:gd name="connsiteX30" fmla="*/ 313451 w 715383"/>
                <a:gd name="connsiteY30" fmla="*/ 660789 h 715383"/>
                <a:gd name="connsiteX31" fmla="*/ 313451 w 715383"/>
                <a:gd name="connsiteY31" fmla="*/ 660789 h 715383"/>
                <a:gd name="connsiteX32" fmla="*/ 649493 w 715383"/>
                <a:gd name="connsiteY32" fmla="*/ 660789 h 715383"/>
                <a:gd name="connsiteX33" fmla="*/ 601487 w 715383"/>
                <a:gd name="connsiteY33" fmla="*/ 660789 h 715383"/>
                <a:gd name="connsiteX34" fmla="*/ 477236 w 715383"/>
                <a:gd name="connsiteY34" fmla="*/ 547833 h 715383"/>
                <a:gd name="connsiteX35" fmla="*/ 595839 w 715383"/>
                <a:gd name="connsiteY35" fmla="*/ 593015 h 715383"/>
                <a:gd name="connsiteX36" fmla="*/ 649493 w 715383"/>
                <a:gd name="connsiteY36" fmla="*/ 581720 h 715383"/>
                <a:gd name="connsiteX37" fmla="*/ 649493 w 715383"/>
                <a:gd name="connsiteY37" fmla="*/ 660789 h 715383"/>
                <a:gd name="connsiteX38" fmla="*/ 586426 w 715383"/>
                <a:gd name="connsiteY38" fmla="*/ 567600 h 715383"/>
                <a:gd name="connsiteX39" fmla="*/ 481943 w 715383"/>
                <a:gd name="connsiteY39" fmla="*/ 501710 h 715383"/>
                <a:gd name="connsiteX40" fmla="*/ 420758 w 715383"/>
                <a:gd name="connsiteY40" fmla="*/ 461234 h 715383"/>
                <a:gd name="connsiteX41" fmla="*/ 477236 w 715383"/>
                <a:gd name="connsiteY41" fmla="*/ 445232 h 715383"/>
                <a:gd name="connsiteX42" fmla="*/ 576072 w 715383"/>
                <a:gd name="connsiteY42" fmla="*/ 513947 h 715383"/>
                <a:gd name="connsiteX43" fmla="*/ 649493 w 715383"/>
                <a:gd name="connsiteY43" fmla="*/ 543127 h 715383"/>
                <a:gd name="connsiteX44" fmla="*/ 586426 w 715383"/>
                <a:gd name="connsiteY44" fmla="*/ 567600 h 715383"/>
                <a:gd name="connsiteX45" fmla="*/ 649493 w 715383"/>
                <a:gd name="connsiteY45" fmla="*/ 503592 h 715383"/>
                <a:gd name="connsiteX46" fmla="*/ 512064 w 715383"/>
                <a:gd name="connsiteY46" fmla="*/ 421700 h 715383"/>
                <a:gd name="connsiteX47" fmla="*/ 477236 w 715383"/>
                <a:gd name="connsiteY47" fmla="*/ 306862 h 715383"/>
                <a:gd name="connsiteX48" fmla="*/ 563835 w 715383"/>
                <a:gd name="connsiteY48" fmla="*/ 393461 h 715383"/>
                <a:gd name="connsiteX49" fmla="*/ 650434 w 715383"/>
                <a:gd name="connsiteY49" fmla="*/ 424524 h 715383"/>
                <a:gd name="connsiteX50" fmla="*/ 649493 w 715383"/>
                <a:gd name="connsiteY50" fmla="*/ 503592 h 715383"/>
                <a:gd name="connsiteX51" fmla="*/ 649493 w 715383"/>
                <a:gd name="connsiteY51" fmla="*/ 503592 h 715383"/>
                <a:gd name="connsiteX52" fmla="*/ 608076 w 715383"/>
                <a:gd name="connsiteY52" fmla="*/ 387813 h 715383"/>
                <a:gd name="connsiteX53" fmla="*/ 492297 w 715383"/>
                <a:gd name="connsiteY53" fmla="*/ 245678 h 715383"/>
                <a:gd name="connsiteX54" fmla="*/ 459352 w 715383"/>
                <a:gd name="connsiteY54" fmla="*/ 185435 h 715383"/>
                <a:gd name="connsiteX55" fmla="*/ 496062 w 715383"/>
                <a:gd name="connsiteY55" fmla="*/ 190141 h 715383"/>
                <a:gd name="connsiteX56" fmla="*/ 579837 w 715383"/>
                <a:gd name="connsiteY56" fmla="*/ 316275 h 715383"/>
                <a:gd name="connsiteX57" fmla="*/ 648552 w 715383"/>
                <a:gd name="connsiteY57" fmla="*/ 383107 h 715383"/>
                <a:gd name="connsiteX58" fmla="*/ 608076 w 715383"/>
                <a:gd name="connsiteY58" fmla="*/ 387813 h 715383"/>
                <a:gd name="connsiteX59" fmla="*/ 649493 w 715383"/>
                <a:gd name="connsiteY59" fmla="*/ 342631 h 715383"/>
                <a:gd name="connsiteX60" fmla="*/ 573248 w 715383"/>
                <a:gd name="connsiteY60" fmla="*/ 257915 h 715383"/>
                <a:gd name="connsiteX61" fmla="*/ 573248 w 715383"/>
                <a:gd name="connsiteY61" fmla="*/ 152490 h 715383"/>
                <a:gd name="connsiteX62" fmla="*/ 608076 w 715383"/>
                <a:gd name="connsiteY62" fmla="*/ 228734 h 715383"/>
                <a:gd name="connsiteX63" fmla="*/ 649493 w 715383"/>
                <a:gd name="connsiteY63" fmla="*/ 262621 h 715383"/>
                <a:gd name="connsiteX64" fmla="*/ 649493 w 715383"/>
                <a:gd name="connsiteY64" fmla="*/ 342631 h 7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715383" h="715383">
                  <a:moveTo>
                    <a:pt x="0" y="0"/>
                  </a:moveTo>
                  <a:lnTo>
                    <a:pt x="0" y="723855"/>
                  </a:lnTo>
                  <a:lnTo>
                    <a:pt x="722914" y="723855"/>
                  </a:lnTo>
                  <a:lnTo>
                    <a:pt x="722914" y="0"/>
                  </a:lnTo>
                  <a:lnTo>
                    <a:pt x="0" y="0"/>
                  </a:lnTo>
                  <a:close/>
                  <a:moveTo>
                    <a:pt x="313451" y="660789"/>
                  </a:moveTo>
                  <a:lnTo>
                    <a:pt x="110131" y="660789"/>
                  </a:lnTo>
                  <a:cubicBezTo>
                    <a:pt x="110131" y="660789"/>
                    <a:pt x="110131" y="272034"/>
                    <a:pt x="110131" y="254149"/>
                  </a:cubicBezTo>
                  <a:cubicBezTo>
                    <a:pt x="110131" y="236265"/>
                    <a:pt x="122368" y="201437"/>
                    <a:pt x="134605" y="192024"/>
                  </a:cubicBezTo>
                  <a:cubicBezTo>
                    <a:pt x="150607" y="179787"/>
                    <a:pt x="174139" y="179787"/>
                    <a:pt x="174139" y="179787"/>
                  </a:cubicBezTo>
                  <a:lnTo>
                    <a:pt x="174139" y="133664"/>
                  </a:lnTo>
                  <a:lnTo>
                    <a:pt x="153431" y="133664"/>
                  </a:lnTo>
                  <a:lnTo>
                    <a:pt x="96953" y="187318"/>
                  </a:lnTo>
                  <a:lnTo>
                    <a:pt x="96953" y="225911"/>
                  </a:lnTo>
                  <a:lnTo>
                    <a:pt x="70597" y="225911"/>
                  </a:lnTo>
                  <a:cubicBezTo>
                    <a:pt x="70597" y="225911"/>
                    <a:pt x="70597" y="190141"/>
                    <a:pt x="70597" y="179787"/>
                  </a:cubicBezTo>
                  <a:cubicBezTo>
                    <a:pt x="70597" y="169433"/>
                    <a:pt x="77186" y="154372"/>
                    <a:pt x="92247" y="138370"/>
                  </a:cubicBezTo>
                  <a:cubicBezTo>
                    <a:pt x="107308" y="122368"/>
                    <a:pt x="150607" y="86599"/>
                    <a:pt x="150607" y="86599"/>
                  </a:cubicBezTo>
                  <a:lnTo>
                    <a:pt x="183552" y="84716"/>
                  </a:lnTo>
                  <a:lnTo>
                    <a:pt x="183552" y="64949"/>
                  </a:lnTo>
                  <a:lnTo>
                    <a:pt x="243795" y="64949"/>
                  </a:lnTo>
                  <a:lnTo>
                    <a:pt x="243795" y="89423"/>
                  </a:lnTo>
                  <a:cubicBezTo>
                    <a:pt x="243795" y="89423"/>
                    <a:pt x="263562" y="89423"/>
                    <a:pt x="271093" y="89423"/>
                  </a:cubicBezTo>
                  <a:cubicBezTo>
                    <a:pt x="278623" y="89423"/>
                    <a:pt x="293684" y="98836"/>
                    <a:pt x="293684" y="98836"/>
                  </a:cubicBezTo>
                  <a:lnTo>
                    <a:pt x="293684" y="128016"/>
                  </a:lnTo>
                  <a:cubicBezTo>
                    <a:pt x="293684" y="128016"/>
                    <a:pt x="277682" y="134605"/>
                    <a:pt x="271093" y="134605"/>
                  </a:cubicBezTo>
                  <a:cubicBezTo>
                    <a:pt x="264504" y="134605"/>
                    <a:pt x="251326" y="134605"/>
                    <a:pt x="251326" y="134605"/>
                  </a:cubicBezTo>
                  <a:lnTo>
                    <a:pt x="251326" y="176963"/>
                  </a:lnTo>
                  <a:cubicBezTo>
                    <a:pt x="251326" y="176963"/>
                    <a:pt x="282388" y="183552"/>
                    <a:pt x="298390" y="203320"/>
                  </a:cubicBezTo>
                  <a:cubicBezTo>
                    <a:pt x="314392" y="223087"/>
                    <a:pt x="314392" y="240030"/>
                    <a:pt x="314392" y="258856"/>
                  </a:cubicBezTo>
                  <a:lnTo>
                    <a:pt x="313451" y="660789"/>
                  </a:lnTo>
                  <a:lnTo>
                    <a:pt x="313451" y="660789"/>
                  </a:lnTo>
                  <a:close/>
                  <a:moveTo>
                    <a:pt x="649493" y="660789"/>
                  </a:moveTo>
                  <a:cubicBezTo>
                    <a:pt x="649493" y="660789"/>
                    <a:pt x="625019" y="660789"/>
                    <a:pt x="601487" y="660789"/>
                  </a:cubicBezTo>
                  <a:cubicBezTo>
                    <a:pt x="497945" y="660789"/>
                    <a:pt x="477236" y="547833"/>
                    <a:pt x="477236" y="547833"/>
                  </a:cubicBezTo>
                  <a:cubicBezTo>
                    <a:pt x="477236" y="547833"/>
                    <a:pt x="524301" y="593015"/>
                    <a:pt x="595839" y="593015"/>
                  </a:cubicBezTo>
                  <a:cubicBezTo>
                    <a:pt x="623137" y="593015"/>
                    <a:pt x="649493" y="581720"/>
                    <a:pt x="649493" y="581720"/>
                  </a:cubicBezTo>
                  <a:lnTo>
                    <a:pt x="649493" y="660789"/>
                  </a:lnTo>
                  <a:close/>
                  <a:moveTo>
                    <a:pt x="586426" y="567600"/>
                  </a:moveTo>
                  <a:cubicBezTo>
                    <a:pt x="539362" y="567600"/>
                    <a:pt x="500768" y="535596"/>
                    <a:pt x="481943" y="501710"/>
                  </a:cubicBezTo>
                  <a:cubicBezTo>
                    <a:pt x="466882" y="476295"/>
                    <a:pt x="420758" y="461234"/>
                    <a:pt x="420758" y="461234"/>
                  </a:cubicBezTo>
                  <a:cubicBezTo>
                    <a:pt x="420758" y="461234"/>
                    <a:pt x="439584" y="445232"/>
                    <a:pt x="477236" y="445232"/>
                  </a:cubicBezTo>
                  <a:cubicBezTo>
                    <a:pt x="525242" y="445232"/>
                    <a:pt x="555364" y="502651"/>
                    <a:pt x="576072" y="513947"/>
                  </a:cubicBezTo>
                  <a:cubicBezTo>
                    <a:pt x="595839" y="525242"/>
                    <a:pt x="649493" y="543127"/>
                    <a:pt x="649493" y="543127"/>
                  </a:cubicBezTo>
                  <a:cubicBezTo>
                    <a:pt x="649493" y="543127"/>
                    <a:pt x="634432" y="567600"/>
                    <a:pt x="586426" y="567600"/>
                  </a:cubicBezTo>
                  <a:close/>
                  <a:moveTo>
                    <a:pt x="649493" y="503592"/>
                  </a:moveTo>
                  <a:cubicBezTo>
                    <a:pt x="649493" y="503592"/>
                    <a:pt x="571366" y="491356"/>
                    <a:pt x="512064" y="421700"/>
                  </a:cubicBezTo>
                  <a:cubicBezTo>
                    <a:pt x="464999" y="367105"/>
                    <a:pt x="477236" y="306862"/>
                    <a:pt x="477236" y="306862"/>
                  </a:cubicBezTo>
                  <a:cubicBezTo>
                    <a:pt x="477236" y="306862"/>
                    <a:pt x="501710" y="355809"/>
                    <a:pt x="563835" y="393461"/>
                  </a:cubicBezTo>
                  <a:cubicBezTo>
                    <a:pt x="604311" y="417935"/>
                    <a:pt x="650434" y="424524"/>
                    <a:pt x="650434" y="424524"/>
                  </a:cubicBezTo>
                  <a:lnTo>
                    <a:pt x="649493" y="503592"/>
                  </a:lnTo>
                  <a:lnTo>
                    <a:pt x="649493" y="503592"/>
                  </a:lnTo>
                  <a:close/>
                  <a:moveTo>
                    <a:pt x="608076" y="387813"/>
                  </a:moveTo>
                  <a:cubicBezTo>
                    <a:pt x="534655" y="373694"/>
                    <a:pt x="498886" y="288977"/>
                    <a:pt x="492297" y="245678"/>
                  </a:cubicBezTo>
                  <a:cubicBezTo>
                    <a:pt x="487590" y="211791"/>
                    <a:pt x="459352" y="185435"/>
                    <a:pt x="459352" y="185435"/>
                  </a:cubicBezTo>
                  <a:cubicBezTo>
                    <a:pt x="459352" y="185435"/>
                    <a:pt x="475354" y="178846"/>
                    <a:pt x="496062" y="190141"/>
                  </a:cubicBezTo>
                  <a:cubicBezTo>
                    <a:pt x="549716" y="219322"/>
                    <a:pt x="548775" y="269210"/>
                    <a:pt x="579837" y="316275"/>
                  </a:cubicBezTo>
                  <a:cubicBezTo>
                    <a:pt x="610900" y="363340"/>
                    <a:pt x="648552" y="383107"/>
                    <a:pt x="648552" y="383107"/>
                  </a:cubicBezTo>
                  <a:cubicBezTo>
                    <a:pt x="648552" y="383107"/>
                    <a:pt x="632550" y="392520"/>
                    <a:pt x="608076" y="387813"/>
                  </a:cubicBezTo>
                  <a:close/>
                  <a:moveTo>
                    <a:pt x="649493" y="342631"/>
                  </a:moveTo>
                  <a:cubicBezTo>
                    <a:pt x="649493" y="342631"/>
                    <a:pt x="601487" y="312510"/>
                    <a:pt x="573248" y="257915"/>
                  </a:cubicBezTo>
                  <a:cubicBezTo>
                    <a:pt x="558187" y="227793"/>
                    <a:pt x="573248" y="152490"/>
                    <a:pt x="573248" y="152490"/>
                  </a:cubicBezTo>
                  <a:cubicBezTo>
                    <a:pt x="573248" y="152490"/>
                    <a:pt x="588309" y="196730"/>
                    <a:pt x="608076" y="228734"/>
                  </a:cubicBezTo>
                  <a:cubicBezTo>
                    <a:pt x="627843" y="260738"/>
                    <a:pt x="649493" y="262621"/>
                    <a:pt x="649493" y="262621"/>
                  </a:cubicBezTo>
                  <a:lnTo>
                    <a:pt x="649493" y="342631"/>
                  </a:lnTo>
                  <a:close/>
                </a:path>
              </a:pathLst>
            </a:custGeom>
            <a:solidFill>
              <a:schemeClr val="tx2"/>
            </a:solidFill>
            <a:ln w="94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8" name="Freihandform 107">
              <a:extLst>
                <a:ext uri="{FF2B5EF4-FFF2-40B4-BE49-F238E27FC236}">
                  <a16:creationId xmlns="" xmlns:a16="http://schemas.microsoft.com/office/drawing/2014/main" id="{9A96994E-36AE-CA41-B7CD-C9AC86026185}"/>
                </a:ext>
              </a:extLst>
            </p:cNvPr>
            <p:cNvSpPr/>
            <p:nvPr userDrawn="1"/>
          </p:nvSpPr>
          <p:spPr>
            <a:xfrm>
              <a:off x="591631" y="2884168"/>
              <a:ext cx="71053" cy="42631"/>
            </a:xfrm>
            <a:custGeom>
              <a:avLst/>
              <a:gdLst>
                <a:gd name="connsiteX0" fmla="*/ 0 w 141194"/>
                <a:gd name="connsiteY0" fmla="*/ 0 h 84716"/>
                <a:gd name="connsiteX1" fmla="*/ 149666 w 141194"/>
                <a:gd name="connsiteY1" fmla="*/ 0 h 84716"/>
                <a:gd name="connsiteX2" fmla="*/ 149666 w 141194"/>
                <a:gd name="connsiteY2" fmla="*/ 87540 h 84716"/>
                <a:gd name="connsiteX3" fmla="*/ 0 w 141194"/>
                <a:gd name="connsiteY3" fmla="*/ 87540 h 8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194" h="84716">
                  <a:moveTo>
                    <a:pt x="0" y="0"/>
                  </a:moveTo>
                  <a:lnTo>
                    <a:pt x="149666" y="0"/>
                  </a:lnTo>
                  <a:lnTo>
                    <a:pt x="149666" y="87540"/>
                  </a:lnTo>
                  <a:lnTo>
                    <a:pt x="0" y="87540"/>
                  </a:lnTo>
                  <a:close/>
                </a:path>
              </a:pathLst>
            </a:custGeom>
            <a:solidFill>
              <a:schemeClr val="tx2"/>
            </a:solidFill>
            <a:ln w="94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="" xmlns:a16="http://schemas.microsoft.com/office/drawing/2014/main" id="{E36E3773-148E-584A-AD65-762F1C7A9B35}"/>
              </a:ext>
            </a:extLst>
          </p:cNvPr>
          <p:cNvGrpSpPr/>
          <p:nvPr userDrawn="1"/>
        </p:nvGrpSpPr>
        <p:grpSpPr>
          <a:xfrm>
            <a:off x="522341" y="1482725"/>
            <a:ext cx="460449" cy="460449"/>
            <a:chOff x="522000" y="1482724"/>
            <a:chExt cx="355325" cy="355325"/>
          </a:xfrm>
        </p:grpSpPr>
        <p:sp>
          <p:nvSpPr>
            <p:cNvPr id="112" name="Freihandform 111">
              <a:extLst>
                <a:ext uri="{FF2B5EF4-FFF2-40B4-BE49-F238E27FC236}">
                  <a16:creationId xmlns="" xmlns:a16="http://schemas.microsoft.com/office/drawing/2014/main" id="{FACB3B05-4089-BE4D-A442-E43F976CE848}"/>
                </a:ext>
              </a:extLst>
            </p:cNvPr>
            <p:cNvSpPr/>
            <p:nvPr userDrawn="1"/>
          </p:nvSpPr>
          <p:spPr>
            <a:xfrm>
              <a:off x="522000" y="1482724"/>
              <a:ext cx="355325" cy="355325"/>
            </a:xfrm>
            <a:custGeom>
              <a:avLst/>
              <a:gdLst>
                <a:gd name="connsiteX0" fmla="*/ 0 w 715383"/>
                <a:gd name="connsiteY0" fmla="*/ 0 h 715383"/>
                <a:gd name="connsiteX1" fmla="*/ 0 w 715383"/>
                <a:gd name="connsiteY1" fmla="*/ 724796 h 715383"/>
                <a:gd name="connsiteX2" fmla="*/ 723855 w 715383"/>
                <a:gd name="connsiteY2" fmla="*/ 724796 h 715383"/>
                <a:gd name="connsiteX3" fmla="*/ 723855 w 715383"/>
                <a:gd name="connsiteY3" fmla="*/ 0 h 715383"/>
                <a:gd name="connsiteX4" fmla="*/ 0 w 715383"/>
                <a:gd name="connsiteY4" fmla="*/ 0 h 715383"/>
                <a:gd name="connsiteX5" fmla="*/ 618430 w 715383"/>
                <a:gd name="connsiteY5" fmla="*/ 713501 h 715383"/>
                <a:gd name="connsiteX6" fmla="*/ 335101 w 715383"/>
                <a:gd name="connsiteY6" fmla="*/ 713501 h 715383"/>
                <a:gd name="connsiteX7" fmla="*/ 286153 w 715383"/>
                <a:gd name="connsiteY7" fmla="*/ 663612 h 715383"/>
                <a:gd name="connsiteX8" fmla="*/ 218380 w 715383"/>
                <a:gd name="connsiteY8" fmla="*/ 663612 h 715383"/>
                <a:gd name="connsiteX9" fmla="*/ 266386 w 715383"/>
                <a:gd name="connsiteY9" fmla="*/ 711618 h 715383"/>
                <a:gd name="connsiteX10" fmla="*/ 187318 w 715383"/>
                <a:gd name="connsiteY10" fmla="*/ 711618 h 715383"/>
                <a:gd name="connsiteX11" fmla="*/ 147783 w 715383"/>
                <a:gd name="connsiteY11" fmla="*/ 673967 h 715383"/>
                <a:gd name="connsiteX12" fmla="*/ 147783 w 715383"/>
                <a:gd name="connsiteY12" fmla="*/ 369929 h 715383"/>
                <a:gd name="connsiteX13" fmla="*/ 237206 w 715383"/>
                <a:gd name="connsiteY13" fmla="*/ 369929 h 715383"/>
                <a:gd name="connsiteX14" fmla="*/ 291801 w 715383"/>
                <a:gd name="connsiteY14" fmla="*/ 307803 h 715383"/>
                <a:gd name="connsiteX15" fmla="*/ 333218 w 715383"/>
                <a:gd name="connsiteY15" fmla="*/ 390637 h 715383"/>
                <a:gd name="connsiteX16" fmla="*/ 207085 w 715383"/>
                <a:gd name="connsiteY16" fmla="*/ 646669 h 715383"/>
                <a:gd name="connsiteX17" fmla="*/ 244736 w 715383"/>
                <a:gd name="connsiteY17" fmla="*/ 646669 h 715383"/>
                <a:gd name="connsiteX18" fmla="*/ 300273 w 715383"/>
                <a:gd name="connsiteY18" fmla="*/ 599604 h 715383"/>
                <a:gd name="connsiteX19" fmla="*/ 394402 w 715383"/>
                <a:gd name="connsiteY19" fmla="*/ 416052 h 715383"/>
                <a:gd name="connsiteX20" fmla="*/ 402874 w 715383"/>
                <a:gd name="connsiteY20" fmla="*/ 533714 h 715383"/>
                <a:gd name="connsiteX21" fmla="*/ 432054 w 715383"/>
                <a:gd name="connsiteY21" fmla="*/ 560070 h 715383"/>
                <a:gd name="connsiteX22" fmla="*/ 640080 w 715383"/>
                <a:gd name="connsiteY22" fmla="*/ 560070 h 715383"/>
                <a:gd name="connsiteX23" fmla="*/ 581720 w 715383"/>
                <a:gd name="connsiteY23" fmla="*/ 504534 h 715383"/>
                <a:gd name="connsiteX24" fmla="*/ 460293 w 715383"/>
                <a:gd name="connsiteY24" fmla="*/ 504534 h 715383"/>
                <a:gd name="connsiteX25" fmla="*/ 454645 w 715383"/>
                <a:gd name="connsiteY25" fmla="*/ 392520 h 715383"/>
                <a:gd name="connsiteX26" fmla="*/ 403815 w 715383"/>
                <a:gd name="connsiteY26" fmla="*/ 273917 h 715383"/>
                <a:gd name="connsiteX27" fmla="*/ 457469 w 715383"/>
                <a:gd name="connsiteY27" fmla="*/ 273917 h 715383"/>
                <a:gd name="connsiteX28" fmla="*/ 502651 w 715383"/>
                <a:gd name="connsiteY28" fmla="*/ 345455 h 715383"/>
                <a:gd name="connsiteX29" fmla="*/ 533714 w 715383"/>
                <a:gd name="connsiteY29" fmla="*/ 352985 h 715383"/>
                <a:gd name="connsiteX30" fmla="*/ 543127 w 715383"/>
                <a:gd name="connsiteY30" fmla="*/ 320981 h 715383"/>
                <a:gd name="connsiteX31" fmla="*/ 499827 w 715383"/>
                <a:gd name="connsiteY31" fmla="*/ 244736 h 715383"/>
                <a:gd name="connsiteX32" fmla="*/ 460293 w 715383"/>
                <a:gd name="connsiteY32" fmla="*/ 226852 h 715383"/>
                <a:gd name="connsiteX33" fmla="*/ 313451 w 715383"/>
                <a:gd name="connsiteY33" fmla="*/ 226852 h 715383"/>
                <a:gd name="connsiteX34" fmla="*/ 286153 w 715383"/>
                <a:gd name="connsiteY34" fmla="*/ 239089 h 715383"/>
                <a:gd name="connsiteX35" fmla="*/ 216498 w 715383"/>
                <a:gd name="connsiteY35" fmla="*/ 319099 h 715383"/>
                <a:gd name="connsiteX36" fmla="*/ 146842 w 715383"/>
                <a:gd name="connsiteY36" fmla="*/ 319099 h 715383"/>
                <a:gd name="connsiteX37" fmla="*/ 146842 w 715383"/>
                <a:gd name="connsiteY37" fmla="*/ 52712 h 715383"/>
                <a:gd name="connsiteX38" fmla="*/ 579837 w 715383"/>
                <a:gd name="connsiteY38" fmla="*/ 52712 h 715383"/>
                <a:gd name="connsiteX39" fmla="*/ 579837 w 715383"/>
                <a:gd name="connsiteY39" fmla="*/ 491356 h 715383"/>
                <a:gd name="connsiteX40" fmla="*/ 658906 w 715383"/>
                <a:gd name="connsiteY40" fmla="*/ 570424 h 715383"/>
                <a:gd name="connsiteX41" fmla="*/ 581720 w 715383"/>
                <a:gd name="connsiteY41" fmla="*/ 570424 h 715383"/>
                <a:gd name="connsiteX42" fmla="*/ 581720 w 715383"/>
                <a:gd name="connsiteY42" fmla="*/ 672084 h 715383"/>
                <a:gd name="connsiteX43" fmla="*/ 618430 w 715383"/>
                <a:gd name="connsiteY43" fmla="*/ 713501 h 7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15383" h="715383">
                  <a:moveTo>
                    <a:pt x="0" y="0"/>
                  </a:moveTo>
                  <a:lnTo>
                    <a:pt x="0" y="724796"/>
                  </a:lnTo>
                  <a:lnTo>
                    <a:pt x="723855" y="724796"/>
                  </a:lnTo>
                  <a:lnTo>
                    <a:pt x="723855" y="0"/>
                  </a:lnTo>
                  <a:cubicBezTo>
                    <a:pt x="723855" y="0"/>
                    <a:pt x="0" y="0"/>
                    <a:pt x="0" y="0"/>
                  </a:cubicBezTo>
                  <a:close/>
                  <a:moveTo>
                    <a:pt x="618430" y="713501"/>
                  </a:moveTo>
                  <a:lnTo>
                    <a:pt x="335101" y="713501"/>
                  </a:lnTo>
                  <a:lnTo>
                    <a:pt x="286153" y="663612"/>
                  </a:lnTo>
                  <a:lnTo>
                    <a:pt x="218380" y="663612"/>
                  </a:lnTo>
                  <a:lnTo>
                    <a:pt x="266386" y="711618"/>
                  </a:lnTo>
                  <a:lnTo>
                    <a:pt x="187318" y="711618"/>
                  </a:lnTo>
                  <a:lnTo>
                    <a:pt x="147783" y="673967"/>
                  </a:lnTo>
                  <a:lnTo>
                    <a:pt x="147783" y="369929"/>
                  </a:lnTo>
                  <a:lnTo>
                    <a:pt x="237206" y="369929"/>
                  </a:lnTo>
                  <a:lnTo>
                    <a:pt x="291801" y="307803"/>
                  </a:lnTo>
                  <a:lnTo>
                    <a:pt x="333218" y="390637"/>
                  </a:lnTo>
                  <a:lnTo>
                    <a:pt x="207085" y="646669"/>
                  </a:lnTo>
                  <a:cubicBezTo>
                    <a:pt x="207085" y="646669"/>
                    <a:pt x="229676" y="646669"/>
                    <a:pt x="244736" y="646669"/>
                  </a:cubicBezTo>
                  <a:cubicBezTo>
                    <a:pt x="281447" y="646669"/>
                    <a:pt x="300273" y="599604"/>
                    <a:pt x="300273" y="599604"/>
                  </a:cubicBezTo>
                  <a:lnTo>
                    <a:pt x="394402" y="416052"/>
                  </a:lnTo>
                  <a:cubicBezTo>
                    <a:pt x="394402" y="416052"/>
                    <a:pt x="402874" y="524301"/>
                    <a:pt x="402874" y="533714"/>
                  </a:cubicBezTo>
                  <a:cubicBezTo>
                    <a:pt x="402874" y="543127"/>
                    <a:pt x="406639" y="560070"/>
                    <a:pt x="432054" y="560070"/>
                  </a:cubicBezTo>
                  <a:cubicBezTo>
                    <a:pt x="457469" y="560070"/>
                    <a:pt x="640080" y="560070"/>
                    <a:pt x="640080" y="560070"/>
                  </a:cubicBezTo>
                  <a:cubicBezTo>
                    <a:pt x="640080" y="560070"/>
                    <a:pt x="635374" y="504534"/>
                    <a:pt x="581720" y="504534"/>
                  </a:cubicBezTo>
                  <a:cubicBezTo>
                    <a:pt x="551598" y="504534"/>
                    <a:pt x="460293" y="504534"/>
                    <a:pt x="460293" y="504534"/>
                  </a:cubicBezTo>
                  <a:cubicBezTo>
                    <a:pt x="460293" y="504534"/>
                    <a:pt x="454645" y="400991"/>
                    <a:pt x="454645" y="392520"/>
                  </a:cubicBezTo>
                  <a:cubicBezTo>
                    <a:pt x="453704" y="377459"/>
                    <a:pt x="403815" y="273917"/>
                    <a:pt x="403815" y="273917"/>
                  </a:cubicBezTo>
                  <a:lnTo>
                    <a:pt x="457469" y="273917"/>
                  </a:lnTo>
                  <a:lnTo>
                    <a:pt x="502651" y="345455"/>
                  </a:lnTo>
                  <a:cubicBezTo>
                    <a:pt x="502651" y="345455"/>
                    <a:pt x="514888" y="362398"/>
                    <a:pt x="533714" y="352985"/>
                  </a:cubicBezTo>
                  <a:cubicBezTo>
                    <a:pt x="553481" y="342631"/>
                    <a:pt x="543127" y="320981"/>
                    <a:pt x="543127" y="320981"/>
                  </a:cubicBezTo>
                  <a:cubicBezTo>
                    <a:pt x="543127" y="320981"/>
                    <a:pt x="506416" y="255091"/>
                    <a:pt x="499827" y="244736"/>
                  </a:cubicBezTo>
                  <a:cubicBezTo>
                    <a:pt x="493238" y="233441"/>
                    <a:pt x="482884" y="226852"/>
                    <a:pt x="460293" y="226852"/>
                  </a:cubicBezTo>
                  <a:cubicBezTo>
                    <a:pt x="437702" y="226852"/>
                    <a:pt x="324746" y="226852"/>
                    <a:pt x="313451" y="226852"/>
                  </a:cubicBezTo>
                  <a:cubicBezTo>
                    <a:pt x="302155" y="226852"/>
                    <a:pt x="291801" y="233441"/>
                    <a:pt x="286153" y="239089"/>
                  </a:cubicBezTo>
                  <a:cubicBezTo>
                    <a:pt x="280506" y="243795"/>
                    <a:pt x="216498" y="319099"/>
                    <a:pt x="216498" y="319099"/>
                  </a:cubicBezTo>
                  <a:lnTo>
                    <a:pt x="146842" y="319099"/>
                  </a:lnTo>
                  <a:lnTo>
                    <a:pt x="146842" y="52712"/>
                  </a:lnTo>
                  <a:lnTo>
                    <a:pt x="579837" y="52712"/>
                  </a:lnTo>
                  <a:lnTo>
                    <a:pt x="579837" y="491356"/>
                  </a:lnTo>
                  <a:cubicBezTo>
                    <a:pt x="579837" y="491356"/>
                    <a:pt x="651376" y="491356"/>
                    <a:pt x="658906" y="570424"/>
                  </a:cubicBezTo>
                  <a:lnTo>
                    <a:pt x="581720" y="570424"/>
                  </a:lnTo>
                  <a:lnTo>
                    <a:pt x="581720" y="672084"/>
                  </a:lnTo>
                  <a:lnTo>
                    <a:pt x="618430" y="713501"/>
                  </a:lnTo>
                  <a:close/>
                </a:path>
              </a:pathLst>
            </a:custGeom>
            <a:solidFill>
              <a:schemeClr val="tx2"/>
            </a:solidFill>
            <a:ln w="94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3" name="Freihandform 112">
              <a:extLst>
                <a:ext uri="{FF2B5EF4-FFF2-40B4-BE49-F238E27FC236}">
                  <a16:creationId xmlns="" xmlns:a16="http://schemas.microsoft.com/office/drawing/2014/main" id="{8D41B442-2C77-A544-A2B9-FD1A5C05A3D9}"/>
                </a:ext>
              </a:extLst>
            </p:cNvPr>
            <p:cNvSpPr/>
            <p:nvPr userDrawn="1"/>
          </p:nvSpPr>
          <p:spPr>
            <a:xfrm>
              <a:off x="648234" y="1537893"/>
              <a:ext cx="51428" cy="51428"/>
            </a:xfrm>
            <a:custGeom>
              <a:avLst/>
              <a:gdLst>
                <a:gd name="connsiteX0" fmla="*/ 103542 w 103542"/>
                <a:gd name="connsiteY0" fmla="*/ 51771 h 103542"/>
                <a:gd name="connsiteX1" fmla="*/ 51771 w 103542"/>
                <a:gd name="connsiteY1" fmla="*/ 103542 h 103542"/>
                <a:gd name="connsiteX2" fmla="*/ 0 w 103542"/>
                <a:gd name="connsiteY2" fmla="*/ 51771 h 103542"/>
                <a:gd name="connsiteX3" fmla="*/ 51771 w 103542"/>
                <a:gd name="connsiteY3" fmla="*/ 0 h 103542"/>
                <a:gd name="connsiteX4" fmla="*/ 103542 w 103542"/>
                <a:gd name="connsiteY4" fmla="*/ 51771 h 10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42" h="103542">
                  <a:moveTo>
                    <a:pt x="103542" y="51771"/>
                  </a:moveTo>
                  <a:cubicBezTo>
                    <a:pt x="103542" y="80364"/>
                    <a:pt x="80364" y="103542"/>
                    <a:pt x="51771" y="103542"/>
                  </a:cubicBezTo>
                  <a:cubicBezTo>
                    <a:pt x="23179" y="103542"/>
                    <a:pt x="0" y="80364"/>
                    <a:pt x="0" y="51771"/>
                  </a:cubicBezTo>
                  <a:cubicBezTo>
                    <a:pt x="0" y="23179"/>
                    <a:pt x="23179" y="0"/>
                    <a:pt x="51771" y="0"/>
                  </a:cubicBezTo>
                  <a:cubicBezTo>
                    <a:pt x="80364" y="0"/>
                    <a:pt x="103542" y="23179"/>
                    <a:pt x="103542" y="51771"/>
                  </a:cubicBezTo>
                  <a:close/>
                </a:path>
              </a:pathLst>
            </a:custGeom>
            <a:solidFill>
              <a:schemeClr val="tx2"/>
            </a:solidFill>
            <a:ln w="94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14" name="Textfeld 113">
            <a:extLst>
              <a:ext uri="{FF2B5EF4-FFF2-40B4-BE49-F238E27FC236}">
                <a16:creationId xmlns="" xmlns:a16="http://schemas.microsoft.com/office/drawing/2014/main" id="{902E795A-AA5B-DB4A-A788-D7D7A02559EC}"/>
              </a:ext>
            </a:extLst>
          </p:cNvPr>
          <p:cNvSpPr txBox="1"/>
          <p:nvPr userDrawn="1"/>
        </p:nvSpPr>
        <p:spPr bwMode="auto">
          <a:xfrm>
            <a:off x="1127110" y="4073458"/>
            <a:ext cx="3874474" cy="503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36000" rtlCol="0" anchor="ctr" anchorCtr="0">
            <a:noAutofit/>
          </a:bodyPr>
          <a:lstStyle/>
          <a:p>
            <a:pPr algn="l">
              <a:lnSpc>
                <a:spcPct val="103000"/>
              </a:lnSpc>
              <a:spcBef>
                <a:spcPts val="0"/>
              </a:spcBef>
            </a:pPr>
            <a:r>
              <a:rPr lang="en-US" sz="1600" b="1" noProof="0" dirty="0">
                <a:solidFill>
                  <a:schemeClr val="tx1">
                    <a:lumMod val="75000"/>
                  </a:schemeClr>
                </a:solidFill>
              </a:rPr>
              <a:t>Plant Security: </a:t>
            </a:r>
            <a:r>
              <a:rPr lang="en-US" sz="1600" b="0" noProof="0" dirty="0">
                <a:solidFill>
                  <a:schemeClr val="tx1">
                    <a:lumMod val="75000"/>
                  </a:schemeClr>
                </a:solidFill>
              </a:rPr>
              <a:t>Call</a:t>
            </a:r>
            <a:r>
              <a:rPr lang="en-US" sz="1600" b="1" noProof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b="0" noProof="0" dirty="0">
                <a:solidFill>
                  <a:schemeClr val="tx1">
                    <a:lumMod val="75000"/>
                  </a:schemeClr>
                </a:solidFill>
              </a:rPr>
              <a:t>0621 384 </a:t>
            </a:r>
            <a:r>
              <a:rPr lang="en-US" sz="1600" b="1" noProof="0" dirty="0">
                <a:solidFill>
                  <a:schemeClr val="tx1"/>
                </a:solidFill>
              </a:rPr>
              <a:t>8889</a:t>
            </a:r>
            <a:endParaRPr lang="en-US" sz="1600" noProof="0" dirty="0">
              <a:solidFill>
                <a:schemeClr val="tx1"/>
              </a:solidFill>
            </a:endParaRPr>
          </a:p>
        </p:txBody>
      </p:sp>
      <p:grpSp>
        <p:nvGrpSpPr>
          <p:cNvPr id="146" name="Gruppieren 145">
            <a:extLst>
              <a:ext uri="{FF2B5EF4-FFF2-40B4-BE49-F238E27FC236}">
                <a16:creationId xmlns="" xmlns:a16="http://schemas.microsoft.com/office/drawing/2014/main" id="{89B9569C-8085-CC43-B23F-B808F3F58C57}"/>
              </a:ext>
            </a:extLst>
          </p:cNvPr>
          <p:cNvGrpSpPr/>
          <p:nvPr userDrawn="1"/>
        </p:nvGrpSpPr>
        <p:grpSpPr>
          <a:xfrm>
            <a:off x="5443030" y="1669727"/>
            <a:ext cx="6212474" cy="2840921"/>
            <a:chOff x="4243589" y="1481070"/>
            <a:chExt cx="4900411" cy="2240924"/>
          </a:xfrm>
        </p:grpSpPr>
        <p:sp>
          <p:nvSpPr>
            <p:cNvPr id="150" name="Freihandform 149">
              <a:extLst>
                <a:ext uri="{FF2B5EF4-FFF2-40B4-BE49-F238E27FC236}">
                  <a16:creationId xmlns="" xmlns:a16="http://schemas.microsoft.com/office/drawing/2014/main" id="{7BB91AB2-ECF8-A146-93D5-E19538C9891F}"/>
                </a:ext>
              </a:extLst>
            </p:cNvPr>
            <p:cNvSpPr/>
            <p:nvPr userDrawn="1"/>
          </p:nvSpPr>
          <p:spPr>
            <a:xfrm>
              <a:off x="4810259" y="2949261"/>
              <a:ext cx="2627290" cy="766293"/>
            </a:xfrm>
            <a:custGeom>
              <a:avLst/>
              <a:gdLst>
                <a:gd name="connsiteX0" fmla="*/ 0 w 2627290"/>
                <a:gd name="connsiteY0" fmla="*/ 283336 h 766293"/>
                <a:gd name="connsiteX1" fmla="*/ 128789 w 2627290"/>
                <a:gd name="connsiteY1" fmla="*/ 148108 h 766293"/>
                <a:gd name="connsiteX2" fmla="*/ 689020 w 2627290"/>
                <a:gd name="connsiteY2" fmla="*/ 534474 h 766293"/>
                <a:gd name="connsiteX3" fmla="*/ 1461752 w 2627290"/>
                <a:gd name="connsiteY3" fmla="*/ 463640 h 766293"/>
                <a:gd name="connsiteX4" fmla="*/ 1416676 w 2627290"/>
                <a:gd name="connsiteY4" fmla="*/ 315533 h 766293"/>
                <a:gd name="connsiteX5" fmla="*/ 1700011 w 2627290"/>
                <a:gd name="connsiteY5" fmla="*/ 270457 h 766293"/>
                <a:gd name="connsiteX6" fmla="*/ 1584102 w 2627290"/>
                <a:gd name="connsiteY6" fmla="*/ 115910 h 766293"/>
                <a:gd name="connsiteX7" fmla="*/ 1603420 w 2627290"/>
                <a:gd name="connsiteY7" fmla="*/ 32198 h 766293"/>
                <a:gd name="connsiteX8" fmla="*/ 1815921 w 2627290"/>
                <a:gd name="connsiteY8" fmla="*/ 0 h 766293"/>
                <a:gd name="connsiteX9" fmla="*/ 1957589 w 2627290"/>
                <a:gd name="connsiteY9" fmla="*/ 264017 h 766293"/>
                <a:gd name="connsiteX10" fmla="*/ 2021983 w 2627290"/>
                <a:gd name="connsiteY10" fmla="*/ 296215 h 766293"/>
                <a:gd name="connsiteX11" fmla="*/ 2562896 w 2627290"/>
                <a:gd name="connsiteY11" fmla="*/ 251139 h 766293"/>
                <a:gd name="connsiteX12" fmla="*/ 2627290 w 2627290"/>
                <a:gd name="connsiteY12" fmla="*/ 367048 h 766293"/>
                <a:gd name="connsiteX13" fmla="*/ 2627290 w 2627290"/>
                <a:gd name="connsiteY13" fmla="*/ 476519 h 766293"/>
                <a:gd name="connsiteX14" fmla="*/ 656823 w 2627290"/>
                <a:gd name="connsiteY14" fmla="*/ 766293 h 766293"/>
                <a:gd name="connsiteX15" fmla="*/ 0 w 2627290"/>
                <a:gd name="connsiteY15" fmla="*/ 283336 h 7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7290" h="766293">
                  <a:moveTo>
                    <a:pt x="0" y="283336"/>
                  </a:moveTo>
                  <a:lnTo>
                    <a:pt x="128789" y="148108"/>
                  </a:lnTo>
                  <a:lnTo>
                    <a:pt x="689020" y="534474"/>
                  </a:lnTo>
                  <a:lnTo>
                    <a:pt x="1461752" y="463640"/>
                  </a:lnTo>
                  <a:lnTo>
                    <a:pt x="1416676" y="315533"/>
                  </a:lnTo>
                  <a:lnTo>
                    <a:pt x="1700011" y="270457"/>
                  </a:lnTo>
                  <a:lnTo>
                    <a:pt x="1584102" y="115910"/>
                  </a:lnTo>
                  <a:lnTo>
                    <a:pt x="1603420" y="32198"/>
                  </a:lnTo>
                  <a:lnTo>
                    <a:pt x="1815921" y="0"/>
                  </a:lnTo>
                  <a:lnTo>
                    <a:pt x="1957589" y="264017"/>
                  </a:lnTo>
                  <a:lnTo>
                    <a:pt x="2021983" y="296215"/>
                  </a:lnTo>
                  <a:lnTo>
                    <a:pt x="2562896" y="251139"/>
                  </a:lnTo>
                  <a:lnTo>
                    <a:pt x="2627290" y="367048"/>
                  </a:lnTo>
                  <a:lnTo>
                    <a:pt x="2627290" y="476519"/>
                  </a:lnTo>
                  <a:lnTo>
                    <a:pt x="656823" y="766293"/>
                  </a:lnTo>
                  <a:lnTo>
                    <a:pt x="0" y="283336"/>
                  </a:lnTo>
                  <a:close/>
                </a:path>
              </a:pathLst>
            </a:custGeom>
            <a:solidFill>
              <a:srgbClr val="BD2C16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1" name="Freihandform 150">
              <a:extLst>
                <a:ext uri="{FF2B5EF4-FFF2-40B4-BE49-F238E27FC236}">
                  <a16:creationId xmlns="" xmlns:a16="http://schemas.microsoft.com/office/drawing/2014/main" id="{72E3FADA-24B7-F84E-9A5E-0A3734476309}"/>
                </a:ext>
              </a:extLst>
            </p:cNvPr>
            <p:cNvSpPr/>
            <p:nvPr userDrawn="1"/>
          </p:nvSpPr>
          <p:spPr>
            <a:xfrm>
              <a:off x="7141335" y="2530698"/>
              <a:ext cx="888642" cy="367048"/>
            </a:xfrm>
            <a:custGeom>
              <a:avLst/>
              <a:gdLst>
                <a:gd name="connsiteX0" fmla="*/ 0 w 888642"/>
                <a:gd name="connsiteY0" fmla="*/ 70834 h 367048"/>
                <a:gd name="connsiteX1" fmla="*/ 154547 w 888642"/>
                <a:gd name="connsiteY1" fmla="*/ 367048 h 367048"/>
                <a:gd name="connsiteX2" fmla="*/ 888642 w 888642"/>
                <a:gd name="connsiteY2" fmla="*/ 302654 h 367048"/>
                <a:gd name="connsiteX3" fmla="*/ 689020 w 888642"/>
                <a:gd name="connsiteY3" fmla="*/ 0 h 367048"/>
                <a:gd name="connsiteX4" fmla="*/ 0 w 888642"/>
                <a:gd name="connsiteY4" fmla="*/ 70834 h 36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642" h="367048">
                  <a:moveTo>
                    <a:pt x="0" y="70834"/>
                  </a:moveTo>
                  <a:lnTo>
                    <a:pt x="154547" y="367048"/>
                  </a:lnTo>
                  <a:lnTo>
                    <a:pt x="888642" y="302654"/>
                  </a:lnTo>
                  <a:lnTo>
                    <a:pt x="689020" y="0"/>
                  </a:lnTo>
                  <a:lnTo>
                    <a:pt x="0" y="70834"/>
                  </a:lnTo>
                  <a:close/>
                </a:path>
              </a:pathLst>
            </a:custGeom>
            <a:solidFill>
              <a:srgbClr val="BD2C16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dirty="0"/>
            </a:p>
          </p:txBody>
        </p:sp>
        <p:sp>
          <p:nvSpPr>
            <p:cNvPr id="152" name="Freihandform 151">
              <a:extLst>
                <a:ext uri="{FF2B5EF4-FFF2-40B4-BE49-F238E27FC236}">
                  <a16:creationId xmlns="" xmlns:a16="http://schemas.microsoft.com/office/drawing/2014/main" id="{0480D488-AA27-8C44-B43A-FC3AE9D2E159}"/>
                </a:ext>
              </a:extLst>
            </p:cNvPr>
            <p:cNvSpPr/>
            <p:nvPr userDrawn="1"/>
          </p:nvSpPr>
          <p:spPr>
            <a:xfrm>
              <a:off x="6993228" y="2955701"/>
              <a:ext cx="193183" cy="64394"/>
            </a:xfrm>
            <a:custGeom>
              <a:avLst/>
              <a:gdLst>
                <a:gd name="connsiteX0" fmla="*/ 0 w 193183"/>
                <a:gd name="connsiteY0" fmla="*/ 6439 h 64394"/>
                <a:gd name="connsiteX1" fmla="*/ 0 w 193183"/>
                <a:gd name="connsiteY1" fmla="*/ 6439 h 64394"/>
                <a:gd name="connsiteX2" fmla="*/ 45076 w 193183"/>
                <a:gd name="connsiteY2" fmla="*/ 38637 h 64394"/>
                <a:gd name="connsiteX3" fmla="*/ 45076 w 193183"/>
                <a:gd name="connsiteY3" fmla="*/ 38637 h 64394"/>
                <a:gd name="connsiteX4" fmla="*/ 193183 w 193183"/>
                <a:gd name="connsiteY4" fmla="*/ 64394 h 64394"/>
                <a:gd name="connsiteX5" fmla="*/ 160986 w 193183"/>
                <a:gd name="connsiteY5" fmla="*/ 0 h 64394"/>
                <a:gd name="connsiteX6" fmla="*/ 0 w 193183"/>
                <a:gd name="connsiteY6" fmla="*/ 6439 h 6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83" h="64394">
                  <a:moveTo>
                    <a:pt x="0" y="6439"/>
                  </a:moveTo>
                  <a:lnTo>
                    <a:pt x="0" y="6439"/>
                  </a:lnTo>
                  <a:lnTo>
                    <a:pt x="45076" y="38637"/>
                  </a:lnTo>
                  <a:lnTo>
                    <a:pt x="45076" y="38637"/>
                  </a:lnTo>
                  <a:lnTo>
                    <a:pt x="193183" y="64394"/>
                  </a:lnTo>
                  <a:lnTo>
                    <a:pt x="160986" y="0"/>
                  </a:lnTo>
                  <a:lnTo>
                    <a:pt x="0" y="6439"/>
                  </a:lnTo>
                  <a:close/>
                </a:path>
              </a:pathLst>
            </a:custGeom>
            <a:solidFill>
              <a:srgbClr val="BD2C16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dirty="0"/>
            </a:p>
          </p:txBody>
        </p:sp>
        <p:sp>
          <p:nvSpPr>
            <p:cNvPr id="153" name="Freihandform 152">
              <a:extLst>
                <a:ext uri="{FF2B5EF4-FFF2-40B4-BE49-F238E27FC236}">
                  <a16:creationId xmlns="" xmlns:a16="http://schemas.microsoft.com/office/drawing/2014/main" id="{7C1B1BE1-C4FF-1247-9FEC-4EBBB97B1D36}"/>
                </a:ext>
              </a:extLst>
            </p:cNvPr>
            <p:cNvSpPr/>
            <p:nvPr userDrawn="1"/>
          </p:nvSpPr>
          <p:spPr>
            <a:xfrm>
              <a:off x="6999668" y="3103808"/>
              <a:ext cx="392805" cy="96592"/>
            </a:xfrm>
            <a:custGeom>
              <a:avLst/>
              <a:gdLst>
                <a:gd name="connsiteX0" fmla="*/ 0 w 392805"/>
                <a:gd name="connsiteY0" fmla="*/ 12879 h 96592"/>
                <a:gd name="connsiteX1" fmla="*/ 45076 w 392805"/>
                <a:gd name="connsiteY1" fmla="*/ 96592 h 96592"/>
                <a:gd name="connsiteX2" fmla="*/ 392805 w 392805"/>
                <a:gd name="connsiteY2" fmla="*/ 70834 h 96592"/>
                <a:gd name="connsiteX3" fmla="*/ 354169 w 392805"/>
                <a:gd name="connsiteY3" fmla="*/ 0 h 96592"/>
                <a:gd name="connsiteX4" fmla="*/ 0 w 392805"/>
                <a:gd name="connsiteY4" fmla="*/ 12879 h 9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805" h="96592">
                  <a:moveTo>
                    <a:pt x="0" y="12879"/>
                  </a:moveTo>
                  <a:lnTo>
                    <a:pt x="45076" y="96592"/>
                  </a:lnTo>
                  <a:lnTo>
                    <a:pt x="392805" y="70834"/>
                  </a:lnTo>
                  <a:lnTo>
                    <a:pt x="354169" y="0"/>
                  </a:lnTo>
                  <a:lnTo>
                    <a:pt x="0" y="12879"/>
                  </a:lnTo>
                  <a:close/>
                </a:path>
              </a:pathLst>
            </a:custGeom>
            <a:solidFill>
              <a:srgbClr val="BD2C16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dirty="0"/>
            </a:p>
          </p:txBody>
        </p:sp>
        <p:sp>
          <p:nvSpPr>
            <p:cNvPr id="154" name="Freihandform 153">
              <a:extLst>
                <a:ext uri="{FF2B5EF4-FFF2-40B4-BE49-F238E27FC236}">
                  <a16:creationId xmlns="" xmlns:a16="http://schemas.microsoft.com/office/drawing/2014/main" id="{B6E5AF01-775D-F04B-A057-1C950E406ACC}"/>
                </a:ext>
              </a:extLst>
            </p:cNvPr>
            <p:cNvSpPr/>
            <p:nvPr userDrawn="1"/>
          </p:nvSpPr>
          <p:spPr>
            <a:xfrm>
              <a:off x="7418231" y="2987898"/>
              <a:ext cx="251138" cy="218941"/>
            </a:xfrm>
            <a:custGeom>
              <a:avLst/>
              <a:gdLst>
                <a:gd name="connsiteX0" fmla="*/ 0 w 251138"/>
                <a:gd name="connsiteY0" fmla="*/ 64394 h 218941"/>
                <a:gd name="connsiteX1" fmla="*/ 96592 w 251138"/>
                <a:gd name="connsiteY1" fmla="*/ 218941 h 218941"/>
                <a:gd name="connsiteX2" fmla="*/ 251138 w 251138"/>
                <a:gd name="connsiteY2" fmla="*/ 173865 h 218941"/>
                <a:gd name="connsiteX3" fmla="*/ 173865 w 251138"/>
                <a:gd name="connsiteY3" fmla="*/ 0 h 218941"/>
                <a:gd name="connsiteX4" fmla="*/ 0 w 251138"/>
                <a:gd name="connsiteY4" fmla="*/ 64394 h 21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138" h="218941">
                  <a:moveTo>
                    <a:pt x="0" y="64394"/>
                  </a:moveTo>
                  <a:lnTo>
                    <a:pt x="96592" y="218941"/>
                  </a:lnTo>
                  <a:lnTo>
                    <a:pt x="251138" y="173865"/>
                  </a:lnTo>
                  <a:lnTo>
                    <a:pt x="173865" y="0"/>
                  </a:lnTo>
                  <a:lnTo>
                    <a:pt x="0" y="64394"/>
                  </a:lnTo>
                  <a:close/>
                </a:path>
              </a:pathLst>
            </a:custGeom>
            <a:solidFill>
              <a:srgbClr val="BD2C16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dirty="0"/>
            </a:p>
          </p:txBody>
        </p:sp>
        <p:sp>
          <p:nvSpPr>
            <p:cNvPr id="155" name="Freihandform 154">
              <a:extLst>
                <a:ext uri="{FF2B5EF4-FFF2-40B4-BE49-F238E27FC236}">
                  <a16:creationId xmlns="" xmlns:a16="http://schemas.microsoft.com/office/drawing/2014/main" id="{F120DB6B-6CDB-8843-9C56-582115058021}"/>
                </a:ext>
              </a:extLst>
            </p:cNvPr>
            <p:cNvSpPr/>
            <p:nvPr userDrawn="1"/>
          </p:nvSpPr>
          <p:spPr>
            <a:xfrm>
              <a:off x="7720885" y="3116687"/>
              <a:ext cx="772732" cy="257577"/>
            </a:xfrm>
            <a:custGeom>
              <a:avLst/>
              <a:gdLst>
                <a:gd name="connsiteX0" fmla="*/ 0 w 772732"/>
                <a:gd name="connsiteY0" fmla="*/ 90152 h 257577"/>
                <a:gd name="connsiteX1" fmla="*/ 109470 w 772732"/>
                <a:gd name="connsiteY1" fmla="*/ 257577 h 257577"/>
                <a:gd name="connsiteX2" fmla="*/ 772732 w 772732"/>
                <a:gd name="connsiteY2" fmla="*/ 167425 h 257577"/>
                <a:gd name="connsiteX3" fmla="*/ 656822 w 772732"/>
                <a:gd name="connsiteY3" fmla="*/ 0 h 257577"/>
                <a:gd name="connsiteX4" fmla="*/ 0 w 772732"/>
                <a:gd name="connsiteY4" fmla="*/ 90152 h 25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732" h="257577">
                  <a:moveTo>
                    <a:pt x="0" y="90152"/>
                  </a:moveTo>
                  <a:lnTo>
                    <a:pt x="109470" y="257577"/>
                  </a:lnTo>
                  <a:lnTo>
                    <a:pt x="772732" y="167425"/>
                  </a:lnTo>
                  <a:lnTo>
                    <a:pt x="656822" y="0"/>
                  </a:lnTo>
                  <a:lnTo>
                    <a:pt x="0" y="90152"/>
                  </a:lnTo>
                  <a:close/>
                </a:path>
              </a:pathLst>
            </a:custGeom>
            <a:solidFill>
              <a:srgbClr val="BD2C16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dirty="0"/>
            </a:p>
          </p:txBody>
        </p:sp>
        <p:sp>
          <p:nvSpPr>
            <p:cNvPr id="156" name="Freihandform 155">
              <a:extLst>
                <a:ext uri="{FF2B5EF4-FFF2-40B4-BE49-F238E27FC236}">
                  <a16:creationId xmlns="" xmlns:a16="http://schemas.microsoft.com/office/drawing/2014/main" id="{43DF652B-F60A-8844-80A5-817939BFF9D5}"/>
                </a:ext>
              </a:extLst>
            </p:cNvPr>
            <p:cNvSpPr/>
            <p:nvPr userDrawn="1"/>
          </p:nvSpPr>
          <p:spPr>
            <a:xfrm>
              <a:off x="8274676" y="2704563"/>
              <a:ext cx="869324" cy="573110"/>
            </a:xfrm>
            <a:custGeom>
              <a:avLst/>
              <a:gdLst>
                <a:gd name="connsiteX0" fmla="*/ 0 w 869324"/>
                <a:gd name="connsiteY0" fmla="*/ 77273 h 573110"/>
                <a:gd name="connsiteX1" fmla="*/ 573110 w 869324"/>
                <a:gd name="connsiteY1" fmla="*/ 0 h 573110"/>
                <a:gd name="connsiteX2" fmla="*/ 850006 w 869324"/>
                <a:gd name="connsiteY2" fmla="*/ 373487 h 573110"/>
                <a:gd name="connsiteX3" fmla="*/ 869324 w 869324"/>
                <a:gd name="connsiteY3" fmla="*/ 508715 h 573110"/>
                <a:gd name="connsiteX4" fmla="*/ 347730 w 869324"/>
                <a:gd name="connsiteY4" fmla="*/ 573110 h 573110"/>
                <a:gd name="connsiteX5" fmla="*/ 0 w 869324"/>
                <a:gd name="connsiteY5" fmla="*/ 77273 h 57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9324" h="573110">
                  <a:moveTo>
                    <a:pt x="0" y="77273"/>
                  </a:moveTo>
                  <a:lnTo>
                    <a:pt x="573110" y="0"/>
                  </a:lnTo>
                  <a:lnTo>
                    <a:pt x="850006" y="373487"/>
                  </a:lnTo>
                  <a:lnTo>
                    <a:pt x="869324" y="508715"/>
                  </a:lnTo>
                  <a:lnTo>
                    <a:pt x="347730" y="573110"/>
                  </a:lnTo>
                  <a:lnTo>
                    <a:pt x="0" y="77273"/>
                  </a:lnTo>
                  <a:close/>
                </a:path>
              </a:pathLst>
            </a:custGeom>
            <a:solidFill>
              <a:srgbClr val="BD2C16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dirty="0"/>
            </a:p>
          </p:txBody>
        </p:sp>
        <p:sp>
          <p:nvSpPr>
            <p:cNvPr id="157" name="Freihandform 156">
              <a:extLst>
                <a:ext uri="{FF2B5EF4-FFF2-40B4-BE49-F238E27FC236}">
                  <a16:creationId xmlns="" xmlns:a16="http://schemas.microsoft.com/office/drawing/2014/main" id="{CFF1BC97-8E4E-5548-8D7E-40C9234D35AA}"/>
                </a:ext>
              </a:extLst>
            </p:cNvPr>
            <p:cNvSpPr/>
            <p:nvPr userDrawn="1"/>
          </p:nvSpPr>
          <p:spPr>
            <a:xfrm>
              <a:off x="4250028" y="2266681"/>
              <a:ext cx="2884868" cy="972355"/>
            </a:xfrm>
            <a:custGeom>
              <a:avLst/>
              <a:gdLst>
                <a:gd name="connsiteX0" fmla="*/ 540913 w 2884868"/>
                <a:gd name="connsiteY0" fmla="*/ 972355 h 972355"/>
                <a:gd name="connsiteX1" fmla="*/ 708338 w 2884868"/>
                <a:gd name="connsiteY1" fmla="*/ 824248 h 972355"/>
                <a:gd name="connsiteX2" fmla="*/ 1906073 w 2884868"/>
                <a:gd name="connsiteY2" fmla="*/ 495837 h 972355"/>
                <a:gd name="connsiteX3" fmla="*/ 1996226 w 2884868"/>
                <a:gd name="connsiteY3" fmla="*/ 566671 h 972355"/>
                <a:gd name="connsiteX4" fmla="*/ 1815921 w 2884868"/>
                <a:gd name="connsiteY4" fmla="*/ 631065 h 972355"/>
                <a:gd name="connsiteX5" fmla="*/ 1951149 w 2884868"/>
                <a:gd name="connsiteY5" fmla="*/ 798490 h 972355"/>
                <a:gd name="connsiteX6" fmla="*/ 2884868 w 2884868"/>
                <a:gd name="connsiteY6" fmla="*/ 573110 h 972355"/>
                <a:gd name="connsiteX7" fmla="*/ 2318197 w 2884868"/>
                <a:gd name="connsiteY7" fmla="*/ 0 h 972355"/>
                <a:gd name="connsiteX8" fmla="*/ 1320085 w 2884868"/>
                <a:gd name="connsiteY8" fmla="*/ 276896 h 972355"/>
                <a:gd name="connsiteX9" fmla="*/ 1184857 w 2884868"/>
                <a:gd name="connsiteY9" fmla="*/ 141668 h 972355"/>
                <a:gd name="connsiteX10" fmla="*/ 180304 w 2884868"/>
                <a:gd name="connsiteY10" fmla="*/ 354169 h 972355"/>
                <a:gd name="connsiteX11" fmla="*/ 0 w 2884868"/>
                <a:gd name="connsiteY11" fmla="*/ 502276 h 972355"/>
                <a:gd name="connsiteX12" fmla="*/ 6440 w 2884868"/>
                <a:gd name="connsiteY12" fmla="*/ 631065 h 972355"/>
                <a:gd name="connsiteX13" fmla="*/ 540913 w 2884868"/>
                <a:gd name="connsiteY13" fmla="*/ 972355 h 972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84868" h="972355">
                  <a:moveTo>
                    <a:pt x="540913" y="972355"/>
                  </a:moveTo>
                  <a:lnTo>
                    <a:pt x="708338" y="824248"/>
                  </a:lnTo>
                  <a:lnTo>
                    <a:pt x="1906073" y="495837"/>
                  </a:lnTo>
                  <a:lnTo>
                    <a:pt x="1996226" y="566671"/>
                  </a:lnTo>
                  <a:lnTo>
                    <a:pt x="1815921" y="631065"/>
                  </a:lnTo>
                  <a:lnTo>
                    <a:pt x="1951149" y="798490"/>
                  </a:lnTo>
                  <a:lnTo>
                    <a:pt x="2884868" y="573110"/>
                  </a:lnTo>
                  <a:lnTo>
                    <a:pt x="2318197" y="0"/>
                  </a:lnTo>
                  <a:lnTo>
                    <a:pt x="1320085" y="276896"/>
                  </a:lnTo>
                  <a:lnTo>
                    <a:pt x="1184857" y="141668"/>
                  </a:lnTo>
                  <a:lnTo>
                    <a:pt x="180304" y="354169"/>
                  </a:lnTo>
                  <a:lnTo>
                    <a:pt x="0" y="502276"/>
                  </a:lnTo>
                  <a:lnTo>
                    <a:pt x="6440" y="631065"/>
                  </a:lnTo>
                  <a:lnTo>
                    <a:pt x="540913" y="972355"/>
                  </a:lnTo>
                  <a:close/>
                </a:path>
              </a:pathLst>
            </a:custGeom>
            <a:solidFill>
              <a:srgbClr val="F399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8" name="Freihandform 157">
              <a:extLst>
                <a:ext uri="{FF2B5EF4-FFF2-40B4-BE49-F238E27FC236}">
                  <a16:creationId xmlns="" xmlns:a16="http://schemas.microsoft.com/office/drawing/2014/main" id="{093FA3E7-E15F-9743-8C65-1EE45FD634AC}"/>
                </a:ext>
              </a:extLst>
            </p:cNvPr>
            <p:cNvSpPr/>
            <p:nvPr userDrawn="1"/>
          </p:nvSpPr>
          <p:spPr>
            <a:xfrm>
              <a:off x="6432997" y="1571222"/>
              <a:ext cx="1204175" cy="656823"/>
            </a:xfrm>
            <a:custGeom>
              <a:avLst/>
              <a:gdLst>
                <a:gd name="connsiteX0" fmla="*/ 0 w 1204175"/>
                <a:gd name="connsiteY0" fmla="*/ 64394 h 656823"/>
                <a:gd name="connsiteX1" fmla="*/ 798490 w 1204175"/>
                <a:gd name="connsiteY1" fmla="*/ 0 h 656823"/>
                <a:gd name="connsiteX2" fmla="*/ 1204175 w 1204175"/>
                <a:gd name="connsiteY2" fmla="*/ 605307 h 656823"/>
                <a:gd name="connsiteX3" fmla="*/ 489397 w 1204175"/>
                <a:gd name="connsiteY3" fmla="*/ 656823 h 656823"/>
                <a:gd name="connsiteX4" fmla="*/ 0 w 1204175"/>
                <a:gd name="connsiteY4" fmla="*/ 64394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4175" h="656823">
                  <a:moveTo>
                    <a:pt x="0" y="64394"/>
                  </a:moveTo>
                  <a:lnTo>
                    <a:pt x="798490" y="0"/>
                  </a:lnTo>
                  <a:lnTo>
                    <a:pt x="1204175" y="605307"/>
                  </a:lnTo>
                  <a:lnTo>
                    <a:pt x="489397" y="656823"/>
                  </a:lnTo>
                  <a:lnTo>
                    <a:pt x="0" y="64394"/>
                  </a:lnTo>
                  <a:close/>
                </a:path>
              </a:pathLst>
            </a:cu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dirty="0"/>
            </a:p>
          </p:txBody>
        </p:sp>
        <p:sp>
          <p:nvSpPr>
            <p:cNvPr id="159" name="Freihandform 158">
              <a:extLst>
                <a:ext uri="{FF2B5EF4-FFF2-40B4-BE49-F238E27FC236}">
                  <a16:creationId xmlns="" xmlns:a16="http://schemas.microsoft.com/office/drawing/2014/main" id="{3353A4D1-5853-104D-9F4B-A916D36C4A3A}"/>
                </a:ext>
              </a:extLst>
            </p:cNvPr>
            <p:cNvSpPr/>
            <p:nvPr userDrawn="1"/>
          </p:nvSpPr>
          <p:spPr>
            <a:xfrm>
              <a:off x="7437549" y="1654935"/>
              <a:ext cx="1397358" cy="1133341"/>
            </a:xfrm>
            <a:custGeom>
              <a:avLst/>
              <a:gdLst>
                <a:gd name="connsiteX0" fmla="*/ 0 w 1397358"/>
                <a:gd name="connsiteY0" fmla="*/ 96591 h 1133341"/>
                <a:gd name="connsiteX1" fmla="*/ 482958 w 1397358"/>
                <a:gd name="connsiteY1" fmla="*/ 0 h 1133341"/>
                <a:gd name="connsiteX2" fmla="*/ 1397358 w 1397358"/>
                <a:gd name="connsiteY2" fmla="*/ 1062507 h 1133341"/>
                <a:gd name="connsiteX3" fmla="*/ 811369 w 1397358"/>
                <a:gd name="connsiteY3" fmla="*/ 1133341 h 1133341"/>
                <a:gd name="connsiteX4" fmla="*/ 0 w 1397358"/>
                <a:gd name="connsiteY4" fmla="*/ 96591 h 113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358" h="1133341">
                  <a:moveTo>
                    <a:pt x="0" y="96591"/>
                  </a:moveTo>
                  <a:lnTo>
                    <a:pt x="482958" y="0"/>
                  </a:lnTo>
                  <a:lnTo>
                    <a:pt x="1397358" y="1062507"/>
                  </a:lnTo>
                  <a:lnTo>
                    <a:pt x="811369" y="1133341"/>
                  </a:lnTo>
                  <a:lnTo>
                    <a:pt x="0" y="96591"/>
                  </a:lnTo>
                  <a:close/>
                </a:path>
              </a:pathLst>
            </a:cu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dirty="0"/>
            </a:p>
          </p:txBody>
        </p:sp>
        <p:sp>
          <p:nvSpPr>
            <p:cNvPr id="160" name="Freihandform 159">
              <a:extLst>
                <a:ext uri="{FF2B5EF4-FFF2-40B4-BE49-F238E27FC236}">
                  <a16:creationId xmlns="" xmlns:a16="http://schemas.microsoft.com/office/drawing/2014/main" id="{A8C3F520-9434-FF44-AD30-3108C2661728}"/>
                </a:ext>
              </a:extLst>
            </p:cNvPr>
            <p:cNvSpPr/>
            <p:nvPr userDrawn="1"/>
          </p:nvSpPr>
          <p:spPr>
            <a:xfrm>
              <a:off x="6716332" y="2221605"/>
              <a:ext cx="1159099" cy="399245"/>
            </a:xfrm>
            <a:custGeom>
              <a:avLst/>
              <a:gdLst>
                <a:gd name="connsiteX0" fmla="*/ 0 w 1159099"/>
                <a:gd name="connsiteY0" fmla="*/ 122349 h 399245"/>
                <a:gd name="connsiteX1" fmla="*/ 1017431 w 1159099"/>
                <a:gd name="connsiteY1" fmla="*/ 0 h 399245"/>
                <a:gd name="connsiteX2" fmla="*/ 1159099 w 1159099"/>
                <a:gd name="connsiteY2" fmla="*/ 135228 h 399245"/>
                <a:gd name="connsiteX3" fmla="*/ 1152660 w 1159099"/>
                <a:gd name="connsiteY3" fmla="*/ 315533 h 399245"/>
                <a:gd name="connsiteX4" fmla="*/ 225381 w 1159099"/>
                <a:gd name="connsiteY4" fmla="*/ 399245 h 399245"/>
                <a:gd name="connsiteX5" fmla="*/ 0 w 1159099"/>
                <a:gd name="connsiteY5" fmla="*/ 122349 h 3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9099" h="399245">
                  <a:moveTo>
                    <a:pt x="0" y="122349"/>
                  </a:moveTo>
                  <a:lnTo>
                    <a:pt x="1017431" y="0"/>
                  </a:lnTo>
                  <a:lnTo>
                    <a:pt x="1159099" y="135228"/>
                  </a:lnTo>
                  <a:lnTo>
                    <a:pt x="1152660" y="315533"/>
                  </a:lnTo>
                  <a:lnTo>
                    <a:pt x="225381" y="399245"/>
                  </a:lnTo>
                  <a:lnTo>
                    <a:pt x="0" y="122349"/>
                  </a:lnTo>
                  <a:close/>
                </a:path>
              </a:pathLst>
            </a:custGeom>
            <a:solidFill>
              <a:srgbClr val="0070C0">
                <a:alpha val="3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dirty="0"/>
            </a:p>
          </p:txBody>
        </p:sp>
        <p:sp>
          <p:nvSpPr>
            <p:cNvPr id="170" name="Freihandform 169">
              <a:extLst>
                <a:ext uri="{FF2B5EF4-FFF2-40B4-BE49-F238E27FC236}">
                  <a16:creationId xmlns="" xmlns:a16="http://schemas.microsoft.com/office/drawing/2014/main" id="{D1A2A3A6-EE78-AC47-B1C7-7C54C1592A40}"/>
                </a:ext>
              </a:extLst>
            </p:cNvPr>
            <p:cNvSpPr/>
            <p:nvPr userDrawn="1"/>
          </p:nvSpPr>
          <p:spPr>
            <a:xfrm>
              <a:off x="4243589" y="1481070"/>
              <a:ext cx="4900411" cy="2240924"/>
            </a:xfrm>
            <a:custGeom>
              <a:avLst/>
              <a:gdLst>
                <a:gd name="connsiteX0" fmla="*/ 347729 w 4900411"/>
                <a:gd name="connsiteY0" fmla="*/ 334851 h 2240924"/>
                <a:gd name="connsiteX1" fmla="*/ 1062507 w 4900411"/>
                <a:gd name="connsiteY1" fmla="*/ 70834 h 2240924"/>
                <a:gd name="connsiteX2" fmla="*/ 1410236 w 4900411"/>
                <a:gd name="connsiteY2" fmla="*/ 360608 h 2240924"/>
                <a:gd name="connsiteX3" fmla="*/ 1738648 w 4900411"/>
                <a:gd name="connsiteY3" fmla="*/ 264017 h 2240924"/>
                <a:gd name="connsiteX4" fmla="*/ 1964028 w 4900411"/>
                <a:gd name="connsiteY4" fmla="*/ 624625 h 2240924"/>
                <a:gd name="connsiteX5" fmla="*/ 2498501 w 4900411"/>
                <a:gd name="connsiteY5" fmla="*/ 579549 h 2240924"/>
                <a:gd name="connsiteX6" fmla="*/ 2176529 w 4900411"/>
                <a:gd name="connsiteY6" fmla="*/ 186744 h 2240924"/>
                <a:gd name="connsiteX7" fmla="*/ 3535250 w 4900411"/>
                <a:gd name="connsiteY7" fmla="*/ 0 h 2240924"/>
                <a:gd name="connsiteX8" fmla="*/ 4900411 w 4900411"/>
                <a:gd name="connsiteY8" fmla="*/ 1648496 h 2240924"/>
                <a:gd name="connsiteX9" fmla="*/ 4893972 w 4900411"/>
                <a:gd name="connsiteY9" fmla="*/ 1738648 h 2240924"/>
                <a:gd name="connsiteX10" fmla="*/ 1229932 w 4900411"/>
                <a:gd name="connsiteY10" fmla="*/ 2240924 h 2240924"/>
                <a:gd name="connsiteX11" fmla="*/ 0 w 4900411"/>
                <a:gd name="connsiteY11" fmla="*/ 1410237 h 2240924"/>
                <a:gd name="connsiteX12" fmla="*/ 19318 w 4900411"/>
                <a:gd name="connsiteY12" fmla="*/ 1262130 h 2240924"/>
                <a:gd name="connsiteX13" fmla="*/ 103031 w 4900411"/>
                <a:gd name="connsiteY13" fmla="*/ 1165538 h 2240924"/>
                <a:gd name="connsiteX14" fmla="*/ 1159098 w 4900411"/>
                <a:gd name="connsiteY14" fmla="*/ 940158 h 2240924"/>
                <a:gd name="connsiteX15" fmla="*/ 347729 w 4900411"/>
                <a:gd name="connsiteY15" fmla="*/ 334851 h 224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00411" h="2240924">
                  <a:moveTo>
                    <a:pt x="347729" y="334851"/>
                  </a:moveTo>
                  <a:lnTo>
                    <a:pt x="1062507" y="70834"/>
                  </a:lnTo>
                  <a:lnTo>
                    <a:pt x="1410236" y="360608"/>
                  </a:lnTo>
                  <a:lnTo>
                    <a:pt x="1738648" y="264017"/>
                  </a:lnTo>
                  <a:lnTo>
                    <a:pt x="1964028" y="624625"/>
                  </a:lnTo>
                  <a:lnTo>
                    <a:pt x="2498501" y="579549"/>
                  </a:lnTo>
                  <a:lnTo>
                    <a:pt x="2176529" y="186744"/>
                  </a:lnTo>
                  <a:lnTo>
                    <a:pt x="3535250" y="0"/>
                  </a:lnTo>
                  <a:lnTo>
                    <a:pt x="4900411" y="1648496"/>
                  </a:lnTo>
                  <a:lnTo>
                    <a:pt x="4893972" y="1738648"/>
                  </a:lnTo>
                  <a:lnTo>
                    <a:pt x="1229932" y="2240924"/>
                  </a:lnTo>
                  <a:lnTo>
                    <a:pt x="0" y="1410237"/>
                  </a:lnTo>
                  <a:lnTo>
                    <a:pt x="19318" y="1262130"/>
                  </a:lnTo>
                  <a:lnTo>
                    <a:pt x="103031" y="1165538"/>
                  </a:lnTo>
                  <a:lnTo>
                    <a:pt x="1159098" y="940158"/>
                  </a:lnTo>
                  <a:lnTo>
                    <a:pt x="347729" y="334851"/>
                  </a:lnTo>
                  <a:close/>
                </a:path>
              </a:pathLst>
            </a:custGeom>
            <a:noFill/>
            <a:ln w="15875">
              <a:solidFill>
                <a:srgbClr val="F399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77" name="Freihandform 176">
            <a:extLst>
              <a:ext uri="{FF2B5EF4-FFF2-40B4-BE49-F238E27FC236}">
                <a16:creationId xmlns="" xmlns:a16="http://schemas.microsoft.com/office/drawing/2014/main" id="{AEC92C40-5B55-8140-A76D-8F4A83B9D127}"/>
              </a:ext>
            </a:extLst>
          </p:cNvPr>
          <p:cNvSpPr/>
          <p:nvPr userDrawn="1"/>
        </p:nvSpPr>
        <p:spPr>
          <a:xfrm>
            <a:off x="5899622" y="1840879"/>
            <a:ext cx="1461108" cy="813069"/>
          </a:xfrm>
          <a:custGeom>
            <a:avLst/>
            <a:gdLst>
              <a:gd name="connsiteX0" fmla="*/ 539750 w 1152525"/>
              <a:gd name="connsiteY0" fmla="*/ 0 h 641350"/>
              <a:gd name="connsiteX1" fmla="*/ 0 w 1152525"/>
              <a:gd name="connsiteY1" fmla="*/ 196850 h 641350"/>
              <a:gd name="connsiteX2" fmla="*/ 609600 w 1152525"/>
              <a:gd name="connsiteY2" fmla="*/ 641350 h 641350"/>
              <a:gd name="connsiteX3" fmla="*/ 1152525 w 1152525"/>
              <a:gd name="connsiteY3" fmla="*/ 501650 h 641350"/>
              <a:gd name="connsiteX4" fmla="*/ 1123950 w 1152525"/>
              <a:gd name="connsiteY4" fmla="*/ 393700 h 641350"/>
              <a:gd name="connsiteX5" fmla="*/ 714375 w 1152525"/>
              <a:gd name="connsiteY5" fmla="*/ 95250 h 641350"/>
              <a:gd name="connsiteX6" fmla="*/ 638175 w 1152525"/>
              <a:gd name="connsiteY6" fmla="*/ 104775 h 641350"/>
              <a:gd name="connsiteX7" fmla="*/ 539750 w 1152525"/>
              <a:gd name="connsiteY7" fmla="*/ 0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2525" h="641350">
                <a:moveTo>
                  <a:pt x="539750" y="0"/>
                </a:moveTo>
                <a:lnTo>
                  <a:pt x="0" y="196850"/>
                </a:lnTo>
                <a:lnTo>
                  <a:pt x="609600" y="641350"/>
                </a:lnTo>
                <a:lnTo>
                  <a:pt x="1152525" y="501650"/>
                </a:lnTo>
                <a:lnTo>
                  <a:pt x="1123950" y="393700"/>
                </a:lnTo>
                <a:lnTo>
                  <a:pt x="714375" y="95250"/>
                </a:lnTo>
                <a:lnTo>
                  <a:pt x="638175" y="104775"/>
                </a:lnTo>
                <a:lnTo>
                  <a:pt x="539750" y="0"/>
                </a:lnTo>
                <a:close/>
              </a:path>
            </a:pathLst>
          </a:custGeom>
          <a:solidFill>
            <a:srgbClr val="F39900">
              <a:alpha val="50000"/>
            </a:srgbClr>
          </a:solidFill>
          <a:ln w="15875">
            <a:solidFill>
              <a:srgbClr val="F3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3" name="Gruppieren 42">
            <a:extLst>
              <a:ext uri="{FF2B5EF4-FFF2-40B4-BE49-F238E27FC236}">
                <a16:creationId xmlns="" xmlns:a16="http://schemas.microsoft.com/office/drawing/2014/main" id="{DD3C4BFF-FC0D-C14E-B445-316FEE8D53A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935774" y="2502113"/>
            <a:ext cx="358852" cy="360000"/>
            <a:chOff x="7727112" y="774006"/>
            <a:chExt cx="466508" cy="466508"/>
          </a:xfrm>
        </p:grpSpPr>
        <p:sp>
          <p:nvSpPr>
            <p:cNvPr id="42" name="Rechteck 41">
              <a:extLst>
                <a:ext uri="{FF2B5EF4-FFF2-40B4-BE49-F238E27FC236}">
                  <a16:creationId xmlns="" xmlns:a16="http://schemas.microsoft.com/office/drawing/2014/main" id="{D80E5B4D-91F7-4442-9825-0825F27212AD}"/>
                </a:ext>
              </a:extLst>
            </p:cNvPr>
            <p:cNvSpPr/>
            <p:nvPr userDrawn="1"/>
          </p:nvSpPr>
          <p:spPr bwMode="gray">
            <a:xfrm>
              <a:off x="7747670" y="793986"/>
              <a:ext cx="445950" cy="4367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rtlCol="0" anchor="ctr">
              <a:prstTxWarp prst="textNoShape">
                <a:avLst/>
              </a:prstTxWarp>
            </a:bodyPr>
            <a:lstStyle/>
            <a:p>
              <a:pPr marL="0" algn="l">
                <a:spcAft>
                  <a:spcPts val="400"/>
                </a:spcAft>
              </a:pPr>
              <a:endParaRPr lang="de-DE" dirty="0"/>
            </a:p>
          </p:txBody>
        </p:sp>
        <p:sp>
          <p:nvSpPr>
            <p:cNvPr id="179" name="Grafik 4">
              <a:extLst>
                <a:ext uri="{FF2B5EF4-FFF2-40B4-BE49-F238E27FC236}">
                  <a16:creationId xmlns="" xmlns:a16="http://schemas.microsoft.com/office/drawing/2014/main" id="{5030ECDA-1B92-894B-9CE2-51C3E63213F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727112" y="774006"/>
              <a:ext cx="466508" cy="466508"/>
            </a:xfrm>
            <a:custGeom>
              <a:avLst/>
              <a:gdLst>
                <a:gd name="connsiteX0" fmla="*/ 0 w 715383"/>
                <a:gd name="connsiteY0" fmla="*/ 0 h 715383"/>
                <a:gd name="connsiteX1" fmla="*/ 0 w 715383"/>
                <a:gd name="connsiteY1" fmla="*/ 720090 h 715383"/>
                <a:gd name="connsiteX2" fmla="*/ 720090 w 715383"/>
                <a:gd name="connsiteY2" fmla="*/ 720090 h 715383"/>
                <a:gd name="connsiteX3" fmla="*/ 720090 w 715383"/>
                <a:gd name="connsiteY3" fmla="*/ 0 h 715383"/>
                <a:gd name="connsiteX4" fmla="*/ 0 w 715383"/>
                <a:gd name="connsiteY4" fmla="*/ 0 h 715383"/>
                <a:gd name="connsiteX5" fmla="*/ 421700 w 715383"/>
                <a:gd name="connsiteY5" fmla="*/ 231558 h 715383"/>
                <a:gd name="connsiteX6" fmla="*/ 450880 w 715383"/>
                <a:gd name="connsiteY6" fmla="*/ 259797 h 715383"/>
                <a:gd name="connsiteX7" fmla="*/ 422641 w 715383"/>
                <a:gd name="connsiteY7" fmla="*/ 288036 h 715383"/>
                <a:gd name="connsiteX8" fmla="*/ 393461 w 715383"/>
                <a:gd name="connsiteY8" fmla="*/ 259797 h 715383"/>
                <a:gd name="connsiteX9" fmla="*/ 421700 w 715383"/>
                <a:gd name="connsiteY9" fmla="*/ 231558 h 715383"/>
                <a:gd name="connsiteX10" fmla="*/ 290860 w 715383"/>
                <a:gd name="connsiteY10" fmla="*/ 231558 h 715383"/>
                <a:gd name="connsiteX11" fmla="*/ 320040 w 715383"/>
                <a:gd name="connsiteY11" fmla="*/ 259797 h 715383"/>
                <a:gd name="connsiteX12" fmla="*/ 291801 w 715383"/>
                <a:gd name="connsiteY12" fmla="*/ 288036 h 715383"/>
                <a:gd name="connsiteX13" fmla="*/ 262621 w 715383"/>
                <a:gd name="connsiteY13" fmla="*/ 259797 h 715383"/>
                <a:gd name="connsiteX14" fmla="*/ 290860 w 715383"/>
                <a:gd name="connsiteY14" fmla="*/ 231558 h 715383"/>
                <a:gd name="connsiteX15" fmla="*/ 178846 w 715383"/>
                <a:gd name="connsiteY15" fmla="*/ 650434 h 715383"/>
                <a:gd name="connsiteX16" fmla="*/ 178846 w 715383"/>
                <a:gd name="connsiteY16" fmla="*/ 576072 h 715383"/>
                <a:gd name="connsiteX17" fmla="*/ 97895 w 715383"/>
                <a:gd name="connsiteY17" fmla="*/ 653258 h 715383"/>
                <a:gd name="connsiteX18" fmla="*/ 66832 w 715383"/>
                <a:gd name="connsiteY18" fmla="*/ 623137 h 715383"/>
                <a:gd name="connsiteX19" fmla="*/ 147783 w 715383"/>
                <a:gd name="connsiteY19" fmla="*/ 542185 h 715383"/>
                <a:gd name="connsiteX20" fmla="*/ 71538 w 715383"/>
                <a:gd name="connsiteY20" fmla="*/ 541244 h 715383"/>
                <a:gd name="connsiteX21" fmla="*/ 111073 w 715383"/>
                <a:gd name="connsiteY21" fmla="*/ 500768 h 715383"/>
                <a:gd name="connsiteX22" fmla="*/ 217439 w 715383"/>
                <a:gd name="connsiteY22" fmla="*/ 500768 h 715383"/>
                <a:gd name="connsiteX23" fmla="*/ 217439 w 715383"/>
                <a:gd name="connsiteY23" fmla="*/ 610900 h 715383"/>
                <a:gd name="connsiteX24" fmla="*/ 218380 w 715383"/>
                <a:gd name="connsiteY24" fmla="*/ 610900 h 715383"/>
                <a:gd name="connsiteX25" fmla="*/ 178846 w 715383"/>
                <a:gd name="connsiteY25" fmla="*/ 650434 h 715383"/>
                <a:gd name="connsiteX26" fmla="*/ 218380 w 715383"/>
                <a:gd name="connsiteY26" fmla="*/ 223087 h 715383"/>
                <a:gd name="connsiteX27" fmla="*/ 112014 w 715383"/>
                <a:gd name="connsiteY27" fmla="*/ 223087 h 715383"/>
                <a:gd name="connsiteX28" fmla="*/ 72480 w 715383"/>
                <a:gd name="connsiteY28" fmla="*/ 182611 h 715383"/>
                <a:gd name="connsiteX29" fmla="*/ 148724 w 715383"/>
                <a:gd name="connsiteY29" fmla="*/ 181670 h 715383"/>
                <a:gd name="connsiteX30" fmla="*/ 66832 w 715383"/>
                <a:gd name="connsiteY30" fmla="*/ 100718 h 715383"/>
                <a:gd name="connsiteX31" fmla="*/ 97895 w 715383"/>
                <a:gd name="connsiteY31" fmla="*/ 70597 h 715383"/>
                <a:gd name="connsiteX32" fmla="*/ 178846 w 715383"/>
                <a:gd name="connsiteY32" fmla="*/ 147783 h 715383"/>
                <a:gd name="connsiteX33" fmla="*/ 178846 w 715383"/>
                <a:gd name="connsiteY33" fmla="*/ 73421 h 715383"/>
                <a:gd name="connsiteX34" fmla="*/ 218380 w 715383"/>
                <a:gd name="connsiteY34" fmla="*/ 112955 h 715383"/>
                <a:gd name="connsiteX35" fmla="*/ 218380 w 715383"/>
                <a:gd name="connsiteY35" fmla="*/ 223087 h 715383"/>
                <a:gd name="connsiteX36" fmla="*/ 353927 w 715383"/>
                <a:gd name="connsiteY36" fmla="*/ 397226 h 715383"/>
                <a:gd name="connsiteX37" fmla="*/ 346396 w 715383"/>
                <a:gd name="connsiteY37" fmla="*/ 410404 h 715383"/>
                <a:gd name="connsiteX38" fmla="*/ 333218 w 715383"/>
                <a:gd name="connsiteY38" fmla="*/ 403815 h 715383"/>
                <a:gd name="connsiteX39" fmla="*/ 332277 w 715383"/>
                <a:gd name="connsiteY39" fmla="*/ 397226 h 715383"/>
                <a:gd name="connsiteX40" fmla="*/ 332277 w 715383"/>
                <a:gd name="connsiteY40" fmla="*/ 332277 h 715383"/>
                <a:gd name="connsiteX41" fmla="*/ 329453 w 715383"/>
                <a:gd name="connsiteY41" fmla="*/ 329453 h 715383"/>
                <a:gd name="connsiteX42" fmla="*/ 326629 w 715383"/>
                <a:gd name="connsiteY42" fmla="*/ 332277 h 715383"/>
                <a:gd name="connsiteX43" fmla="*/ 326629 w 715383"/>
                <a:gd name="connsiteY43" fmla="*/ 516770 h 715383"/>
                <a:gd name="connsiteX44" fmla="*/ 316275 w 715383"/>
                <a:gd name="connsiteY44" fmla="*/ 533714 h 715383"/>
                <a:gd name="connsiteX45" fmla="*/ 299332 w 715383"/>
                <a:gd name="connsiteY45" fmla="*/ 525242 h 715383"/>
                <a:gd name="connsiteX46" fmla="*/ 298390 w 715383"/>
                <a:gd name="connsiteY46" fmla="*/ 516770 h 715383"/>
                <a:gd name="connsiteX47" fmla="*/ 297449 w 715383"/>
                <a:gd name="connsiteY47" fmla="*/ 412287 h 715383"/>
                <a:gd name="connsiteX48" fmla="*/ 293684 w 715383"/>
                <a:gd name="connsiteY48" fmla="*/ 406639 h 715383"/>
                <a:gd name="connsiteX49" fmla="*/ 289919 w 715383"/>
                <a:gd name="connsiteY49" fmla="*/ 412287 h 715383"/>
                <a:gd name="connsiteX50" fmla="*/ 288977 w 715383"/>
                <a:gd name="connsiteY50" fmla="*/ 516770 h 715383"/>
                <a:gd name="connsiteX51" fmla="*/ 288036 w 715383"/>
                <a:gd name="connsiteY51" fmla="*/ 525242 h 715383"/>
                <a:gd name="connsiteX52" fmla="*/ 269210 w 715383"/>
                <a:gd name="connsiteY52" fmla="*/ 533714 h 715383"/>
                <a:gd name="connsiteX53" fmla="*/ 260738 w 715383"/>
                <a:gd name="connsiteY53" fmla="*/ 516770 h 715383"/>
                <a:gd name="connsiteX54" fmla="*/ 260738 w 715383"/>
                <a:gd name="connsiteY54" fmla="*/ 332277 h 715383"/>
                <a:gd name="connsiteX55" fmla="*/ 257915 w 715383"/>
                <a:gd name="connsiteY55" fmla="*/ 329453 h 715383"/>
                <a:gd name="connsiteX56" fmla="*/ 255091 w 715383"/>
                <a:gd name="connsiteY56" fmla="*/ 332277 h 715383"/>
                <a:gd name="connsiteX57" fmla="*/ 255091 w 715383"/>
                <a:gd name="connsiteY57" fmla="*/ 397226 h 715383"/>
                <a:gd name="connsiteX58" fmla="*/ 254149 w 715383"/>
                <a:gd name="connsiteY58" fmla="*/ 403815 h 715383"/>
                <a:gd name="connsiteX59" fmla="*/ 240971 w 715383"/>
                <a:gd name="connsiteY59" fmla="*/ 410404 h 715383"/>
                <a:gd name="connsiteX60" fmla="*/ 233441 w 715383"/>
                <a:gd name="connsiteY60" fmla="*/ 397226 h 715383"/>
                <a:gd name="connsiteX61" fmla="*/ 233441 w 715383"/>
                <a:gd name="connsiteY61" fmla="*/ 313451 h 715383"/>
                <a:gd name="connsiteX62" fmla="*/ 256032 w 715383"/>
                <a:gd name="connsiteY62" fmla="*/ 290860 h 715383"/>
                <a:gd name="connsiteX63" fmla="*/ 282388 w 715383"/>
                <a:gd name="connsiteY63" fmla="*/ 290860 h 715383"/>
                <a:gd name="connsiteX64" fmla="*/ 302155 w 715383"/>
                <a:gd name="connsiteY64" fmla="*/ 290860 h 715383"/>
                <a:gd name="connsiteX65" fmla="*/ 328512 w 715383"/>
                <a:gd name="connsiteY65" fmla="*/ 290860 h 715383"/>
                <a:gd name="connsiteX66" fmla="*/ 353927 w 715383"/>
                <a:gd name="connsiteY66" fmla="*/ 313451 h 715383"/>
                <a:gd name="connsiteX67" fmla="*/ 353927 w 715383"/>
                <a:gd name="connsiteY67" fmla="*/ 397226 h 715383"/>
                <a:gd name="connsiteX68" fmla="*/ 327570 w 715383"/>
                <a:gd name="connsiteY68" fmla="*/ 217439 h 715383"/>
                <a:gd name="connsiteX69" fmla="*/ 355809 w 715383"/>
                <a:gd name="connsiteY69" fmla="*/ 189200 h 715383"/>
                <a:gd name="connsiteX70" fmla="*/ 384989 w 715383"/>
                <a:gd name="connsiteY70" fmla="*/ 217439 h 715383"/>
                <a:gd name="connsiteX71" fmla="*/ 356750 w 715383"/>
                <a:gd name="connsiteY71" fmla="*/ 245678 h 715383"/>
                <a:gd name="connsiteX72" fmla="*/ 327570 w 715383"/>
                <a:gd name="connsiteY72" fmla="*/ 217439 h 715383"/>
                <a:gd name="connsiteX73" fmla="*/ 484766 w 715383"/>
                <a:gd name="connsiteY73" fmla="*/ 397226 h 715383"/>
                <a:gd name="connsiteX74" fmla="*/ 477236 w 715383"/>
                <a:gd name="connsiteY74" fmla="*/ 410404 h 715383"/>
                <a:gd name="connsiteX75" fmla="*/ 464058 w 715383"/>
                <a:gd name="connsiteY75" fmla="*/ 403815 h 715383"/>
                <a:gd name="connsiteX76" fmla="*/ 463117 w 715383"/>
                <a:gd name="connsiteY76" fmla="*/ 397226 h 715383"/>
                <a:gd name="connsiteX77" fmla="*/ 463117 w 715383"/>
                <a:gd name="connsiteY77" fmla="*/ 332277 h 715383"/>
                <a:gd name="connsiteX78" fmla="*/ 460293 w 715383"/>
                <a:gd name="connsiteY78" fmla="*/ 329453 h 715383"/>
                <a:gd name="connsiteX79" fmla="*/ 457469 w 715383"/>
                <a:gd name="connsiteY79" fmla="*/ 332277 h 715383"/>
                <a:gd name="connsiteX80" fmla="*/ 457469 w 715383"/>
                <a:gd name="connsiteY80" fmla="*/ 516770 h 715383"/>
                <a:gd name="connsiteX81" fmla="*/ 447115 w 715383"/>
                <a:gd name="connsiteY81" fmla="*/ 533714 h 715383"/>
                <a:gd name="connsiteX82" fmla="*/ 430171 w 715383"/>
                <a:gd name="connsiteY82" fmla="*/ 525242 h 715383"/>
                <a:gd name="connsiteX83" fmla="*/ 429230 w 715383"/>
                <a:gd name="connsiteY83" fmla="*/ 516770 h 715383"/>
                <a:gd name="connsiteX84" fmla="*/ 428289 w 715383"/>
                <a:gd name="connsiteY84" fmla="*/ 412287 h 715383"/>
                <a:gd name="connsiteX85" fmla="*/ 424524 w 715383"/>
                <a:gd name="connsiteY85" fmla="*/ 406639 h 715383"/>
                <a:gd name="connsiteX86" fmla="*/ 420758 w 715383"/>
                <a:gd name="connsiteY86" fmla="*/ 412287 h 715383"/>
                <a:gd name="connsiteX87" fmla="*/ 419817 w 715383"/>
                <a:gd name="connsiteY87" fmla="*/ 516770 h 715383"/>
                <a:gd name="connsiteX88" fmla="*/ 418876 w 715383"/>
                <a:gd name="connsiteY88" fmla="*/ 525242 h 715383"/>
                <a:gd name="connsiteX89" fmla="*/ 400050 w 715383"/>
                <a:gd name="connsiteY89" fmla="*/ 533714 h 715383"/>
                <a:gd name="connsiteX90" fmla="*/ 391578 w 715383"/>
                <a:gd name="connsiteY90" fmla="*/ 516770 h 715383"/>
                <a:gd name="connsiteX91" fmla="*/ 391578 w 715383"/>
                <a:gd name="connsiteY91" fmla="*/ 332277 h 715383"/>
                <a:gd name="connsiteX92" fmla="*/ 388754 w 715383"/>
                <a:gd name="connsiteY92" fmla="*/ 329453 h 715383"/>
                <a:gd name="connsiteX93" fmla="*/ 385931 w 715383"/>
                <a:gd name="connsiteY93" fmla="*/ 332277 h 715383"/>
                <a:gd name="connsiteX94" fmla="*/ 385931 w 715383"/>
                <a:gd name="connsiteY94" fmla="*/ 397226 h 715383"/>
                <a:gd name="connsiteX95" fmla="*/ 384989 w 715383"/>
                <a:gd name="connsiteY95" fmla="*/ 403815 h 715383"/>
                <a:gd name="connsiteX96" fmla="*/ 371811 w 715383"/>
                <a:gd name="connsiteY96" fmla="*/ 410404 h 715383"/>
                <a:gd name="connsiteX97" fmla="*/ 364281 w 715383"/>
                <a:gd name="connsiteY97" fmla="*/ 397226 h 715383"/>
                <a:gd name="connsiteX98" fmla="*/ 364281 w 715383"/>
                <a:gd name="connsiteY98" fmla="*/ 313451 h 715383"/>
                <a:gd name="connsiteX99" fmla="*/ 386872 w 715383"/>
                <a:gd name="connsiteY99" fmla="*/ 290860 h 715383"/>
                <a:gd name="connsiteX100" fmla="*/ 413228 w 715383"/>
                <a:gd name="connsiteY100" fmla="*/ 290860 h 715383"/>
                <a:gd name="connsiteX101" fmla="*/ 432995 w 715383"/>
                <a:gd name="connsiteY101" fmla="*/ 290860 h 715383"/>
                <a:gd name="connsiteX102" fmla="*/ 459352 w 715383"/>
                <a:gd name="connsiteY102" fmla="*/ 290860 h 715383"/>
                <a:gd name="connsiteX103" fmla="*/ 484766 w 715383"/>
                <a:gd name="connsiteY103" fmla="*/ 313451 h 715383"/>
                <a:gd name="connsiteX104" fmla="*/ 484766 w 715383"/>
                <a:gd name="connsiteY104" fmla="*/ 397226 h 715383"/>
                <a:gd name="connsiteX105" fmla="*/ 622195 w 715383"/>
                <a:gd name="connsiteY105" fmla="*/ 653258 h 715383"/>
                <a:gd name="connsiteX106" fmla="*/ 541244 w 715383"/>
                <a:gd name="connsiteY106" fmla="*/ 575131 h 715383"/>
                <a:gd name="connsiteX107" fmla="*/ 541244 w 715383"/>
                <a:gd name="connsiteY107" fmla="*/ 650434 h 715383"/>
                <a:gd name="connsiteX108" fmla="*/ 501710 w 715383"/>
                <a:gd name="connsiteY108" fmla="*/ 610900 h 715383"/>
                <a:gd name="connsiteX109" fmla="*/ 501710 w 715383"/>
                <a:gd name="connsiteY109" fmla="*/ 500768 h 715383"/>
                <a:gd name="connsiteX110" fmla="*/ 609017 w 715383"/>
                <a:gd name="connsiteY110" fmla="*/ 500768 h 715383"/>
                <a:gd name="connsiteX111" fmla="*/ 648552 w 715383"/>
                <a:gd name="connsiteY111" fmla="*/ 542185 h 715383"/>
                <a:gd name="connsiteX112" fmla="*/ 572307 w 715383"/>
                <a:gd name="connsiteY112" fmla="*/ 542185 h 715383"/>
                <a:gd name="connsiteX113" fmla="*/ 653258 w 715383"/>
                <a:gd name="connsiteY113" fmla="*/ 623137 h 715383"/>
                <a:gd name="connsiteX114" fmla="*/ 622195 w 715383"/>
                <a:gd name="connsiteY114" fmla="*/ 653258 h 715383"/>
                <a:gd name="connsiteX115" fmla="*/ 572307 w 715383"/>
                <a:gd name="connsiteY115" fmla="*/ 181670 h 715383"/>
                <a:gd name="connsiteX116" fmla="*/ 648552 w 715383"/>
                <a:gd name="connsiteY116" fmla="*/ 181670 h 715383"/>
                <a:gd name="connsiteX117" fmla="*/ 609017 w 715383"/>
                <a:gd name="connsiteY117" fmla="*/ 223087 h 715383"/>
                <a:gd name="connsiteX118" fmla="*/ 501710 w 715383"/>
                <a:gd name="connsiteY118" fmla="*/ 223087 h 715383"/>
                <a:gd name="connsiteX119" fmla="*/ 501710 w 715383"/>
                <a:gd name="connsiteY119" fmla="*/ 112955 h 715383"/>
                <a:gd name="connsiteX120" fmla="*/ 541244 w 715383"/>
                <a:gd name="connsiteY120" fmla="*/ 73421 h 715383"/>
                <a:gd name="connsiteX121" fmla="*/ 541244 w 715383"/>
                <a:gd name="connsiteY121" fmla="*/ 147783 h 715383"/>
                <a:gd name="connsiteX122" fmla="*/ 622195 w 715383"/>
                <a:gd name="connsiteY122" fmla="*/ 70597 h 715383"/>
                <a:gd name="connsiteX123" fmla="*/ 653258 w 715383"/>
                <a:gd name="connsiteY123" fmla="*/ 100718 h 715383"/>
                <a:gd name="connsiteX124" fmla="*/ 572307 w 715383"/>
                <a:gd name="connsiteY124" fmla="*/ 181670 h 7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715383" h="715383">
                  <a:moveTo>
                    <a:pt x="0" y="0"/>
                  </a:moveTo>
                  <a:lnTo>
                    <a:pt x="0" y="720090"/>
                  </a:lnTo>
                  <a:lnTo>
                    <a:pt x="720090" y="720090"/>
                  </a:lnTo>
                  <a:lnTo>
                    <a:pt x="720090" y="0"/>
                  </a:lnTo>
                  <a:lnTo>
                    <a:pt x="0" y="0"/>
                  </a:lnTo>
                  <a:close/>
                  <a:moveTo>
                    <a:pt x="421700" y="231558"/>
                  </a:moveTo>
                  <a:cubicBezTo>
                    <a:pt x="436760" y="231558"/>
                    <a:pt x="450880" y="241913"/>
                    <a:pt x="450880" y="259797"/>
                  </a:cubicBezTo>
                  <a:cubicBezTo>
                    <a:pt x="450880" y="274858"/>
                    <a:pt x="437702" y="288036"/>
                    <a:pt x="422641" y="288036"/>
                  </a:cubicBezTo>
                  <a:cubicBezTo>
                    <a:pt x="407580" y="288036"/>
                    <a:pt x="394402" y="273917"/>
                    <a:pt x="393461" y="259797"/>
                  </a:cubicBezTo>
                  <a:cubicBezTo>
                    <a:pt x="394402" y="240971"/>
                    <a:pt x="407580" y="231558"/>
                    <a:pt x="421700" y="231558"/>
                  </a:cubicBezTo>
                  <a:close/>
                  <a:moveTo>
                    <a:pt x="290860" y="231558"/>
                  </a:moveTo>
                  <a:cubicBezTo>
                    <a:pt x="305921" y="231558"/>
                    <a:pt x="320040" y="241913"/>
                    <a:pt x="320040" y="259797"/>
                  </a:cubicBezTo>
                  <a:cubicBezTo>
                    <a:pt x="320040" y="274858"/>
                    <a:pt x="306862" y="288036"/>
                    <a:pt x="291801" y="288036"/>
                  </a:cubicBezTo>
                  <a:cubicBezTo>
                    <a:pt x="275799" y="288036"/>
                    <a:pt x="262621" y="273917"/>
                    <a:pt x="262621" y="259797"/>
                  </a:cubicBezTo>
                  <a:cubicBezTo>
                    <a:pt x="263562" y="240971"/>
                    <a:pt x="276740" y="231558"/>
                    <a:pt x="290860" y="231558"/>
                  </a:cubicBezTo>
                  <a:close/>
                  <a:moveTo>
                    <a:pt x="178846" y="650434"/>
                  </a:moveTo>
                  <a:lnTo>
                    <a:pt x="178846" y="576072"/>
                  </a:lnTo>
                  <a:lnTo>
                    <a:pt x="97895" y="653258"/>
                  </a:lnTo>
                  <a:lnTo>
                    <a:pt x="66832" y="623137"/>
                  </a:lnTo>
                  <a:lnTo>
                    <a:pt x="147783" y="542185"/>
                  </a:lnTo>
                  <a:lnTo>
                    <a:pt x="71538" y="541244"/>
                  </a:lnTo>
                  <a:lnTo>
                    <a:pt x="111073" y="500768"/>
                  </a:lnTo>
                  <a:lnTo>
                    <a:pt x="217439" y="500768"/>
                  </a:lnTo>
                  <a:lnTo>
                    <a:pt x="217439" y="610900"/>
                  </a:lnTo>
                  <a:lnTo>
                    <a:pt x="218380" y="610900"/>
                  </a:lnTo>
                  <a:lnTo>
                    <a:pt x="178846" y="650434"/>
                  </a:lnTo>
                  <a:close/>
                  <a:moveTo>
                    <a:pt x="218380" y="223087"/>
                  </a:moveTo>
                  <a:lnTo>
                    <a:pt x="112014" y="223087"/>
                  </a:lnTo>
                  <a:lnTo>
                    <a:pt x="72480" y="182611"/>
                  </a:lnTo>
                  <a:lnTo>
                    <a:pt x="148724" y="181670"/>
                  </a:lnTo>
                  <a:lnTo>
                    <a:pt x="66832" y="100718"/>
                  </a:lnTo>
                  <a:lnTo>
                    <a:pt x="97895" y="70597"/>
                  </a:lnTo>
                  <a:lnTo>
                    <a:pt x="178846" y="147783"/>
                  </a:lnTo>
                  <a:lnTo>
                    <a:pt x="178846" y="73421"/>
                  </a:lnTo>
                  <a:lnTo>
                    <a:pt x="218380" y="112955"/>
                  </a:lnTo>
                  <a:lnTo>
                    <a:pt x="218380" y="223087"/>
                  </a:lnTo>
                  <a:close/>
                  <a:moveTo>
                    <a:pt x="353927" y="397226"/>
                  </a:moveTo>
                  <a:cubicBezTo>
                    <a:pt x="353927" y="404756"/>
                    <a:pt x="352044" y="408522"/>
                    <a:pt x="346396" y="410404"/>
                  </a:cubicBezTo>
                  <a:cubicBezTo>
                    <a:pt x="340748" y="412287"/>
                    <a:pt x="334159" y="409463"/>
                    <a:pt x="333218" y="403815"/>
                  </a:cubicBezTo>
                  <a:cubicBezTo>
                    <a:pt x="332277" y="401933"/>
                    <a:pt x="332277" y="400050"/>
                    <a:pt x="332277" y="397226"/>
                  </a:cubicBezTo>
                  <a:lnTo>
                    <a:pt x="332277" y="332277"/>
                  </a:lnTo>
                  <a:cubicBezTo>
                    <a:pt x="332277" y="330394"/>
                    <a:pt x="330394" y="329453"/>
                    <a:pt x="329453" y="329453"/>
                  </a:cubicBezTo>
                  <a:cubicBezTo>
                    <a:pt x="327570" y="329453"/>
                    <a:pt x="326629" y="331336"/>
                    <a:pt x="326629" y="332277"/>
                  </a:cubicBezTo>
                  <a:lnTo>
                    <a:pt x="326629" y="516770"/>
                  </a:lnTo>
                  <a:cubicBezTo>
                    <a:pt x="326629" y="526183"/>
                    <a:pt x="322864" y="531831"/>
                    <a:pt x="316275" y="533714"/>
                  </a:cubicBezTo>
                  <a:cubicBezTo>
                    <a:pt x="308744" y="536538"/>
                    <a:pt x="301214" y="531831"/>
                    <a:pt x="299332" y="525242"/>
                  </a:cubicBezTo>
                  <a:cubicBezTo>
                    <a:pt x="299332" y="522418"/>
                    <a:pt x="298390" y="520536"/>
                    <a:pt x="298390" y="516770"/>
                  </a:cubicBezTo>
                  <a:cubicBezTo>
                    <a:pt x="298390" y="484766"/>
                    <a:pt x="297449" y="444291"/>
                    <a:pt x="297449" y="412287"/>
                  </a:cubicBezTo>
                  <a:cubicBezTo>
                    <a:pt x="297449" y="409463"/>
                    <a:pt x="297449" y="406639"/>
                    <a:pt x="293684" y="406639"/>
                  </a:cubicBezTo>
                  <a:cubicBezTo>
                    <a:pt x="289919" y="406639"/>
                    <a:pt x="289919" y="409463"/>
                    <a:pt x="289919" y="412287"/>
                  </a:cubicBezTo>
                  <a:cubicBezTo>
                    <a:pt x="289919" y="443350"/>
                    <a:pt x="288977" y="484766"/>
                    <a:pt x="288977" y="516770"/>
                  </a:cubicBezTo>
                  <a:cubicBezTo>
                    <a:pt x="288977" y="519594"/>
                    <a:pt x="288977" y="522418"/>
                    <a:pt x="288036" y="525242"/>
                  </a:cubicBezTo>
                  <a:cubicBezTo>
                    <a:pt x="285212" y="531831"/>
                    <a:pt x="276740" y="536538"/>
                    <a:pt x="269210" y="533714"/>
                  </a:cubicBezTo>
                  <a:cubicBezTo>
                    <a:pt x="261680" y="530890"/>
                    <a:pt x="260738" y="526183"/>
                    <a:pt x="260738" y="516770"/>
                  </a:cubicBezTo>
                  <a:lnTo>
                    <a:pt x="260738" y="332277"/>
                  </a:lnTo>
                  <a:cubicBezTo>
                    <a:pt x="260738" y="330394"/>
                    <a:pt x="259797" y="329453"/>
                    <a:pt x="257915" y="329453"/>
                  </a:cubicBezTo>
                  <a:cubicBezTo>
                    <a:pt x="256032" y="329453"/>
                    <a:pt x="255091" y="331336"/>
                    <a:pt x="255091" y="332277"/>
                  </a:cubicBezTo>
                  <a:lnTo>
                    <a:pt x="255091" y="397226"/>
                  </a:lnTo>
                  <a:cubicBezTo>
                    <a:pt x="255091" y="399109"/>
                    <a:pt x="254149" y="400991"/>
                    <a:pt x="254149" y="403815"/>
                  </a:cubicBezTo>
                  <a:cubicBezTo>
                    <a:pt x="252267" y="409463"/>
                    <a:pt x="245678" y="412287"/>
                    <a:pt x="240971" y="410404"/>
                  </a:cubicBezTo>
                  <a:cubicBezTo>
                    <a:pt x="235324" y="407580"/>
                    <a:pt x="233441" y="403815"/>
                    <a:pt x="233441" y="397226"/>
                  </a:cubicBezTo>
                  <a:cubicBezTo>
                    <a:pt x="233441" y="361457"/>
                    <a:pt x="233441" y="342631"/>
                    <a:pt x="233441" y="313451"/>
                  </a:cubicBezTo>
                  <a:cubicBezTo>
                    <a:pt x="233441" y="301214"/>
                    <a:pt x="242854" y="290860"/>
                    <a:pt x="256032" y="290860"/>
                  </a:cubicBezTo>
                  <a:lnTo>
                    <a:pt x="282388" y="290860"/>
                  </a:lnTo>
                  <a:lnTo>
                    <a:pt x="302155" y="290860"/>
                  </a:lnTo>
                  <a:lnTo>
                    <a:pt x="328512" y="290860"/>
                  </a:lnTo>
                  <a:cubicBezTo>
                    <a:pt x="340748" y="290860"/>
                    <a:pt x="351103" y="301214"/>
                    <a:pt x="353927" y="313451"/>
                  </a:cubicBezTo>
                  <a:cubicBezTo>
                    <a:pt x="353927" y="342631"/>
                    <a:pt x="353927" y="361457"/>
                    <a:pt x="353927" y="397226"/>
                  </a:cubicBezTo>
                  <a:close/>
                  <a:moveTo>
                    <a:pt x="327570" y="217439"/>
                  </a:moveTo>
                  <a:cubicBezTo>
                    <a:pt x="328512" y="198613"/>
                    <a:pt x="341690" y="189200"/>
                    <a:pt x="355809" y="189200"/>
                  </a:cubicBezTo>
                  <a:cubicBezTo>
                    <a:pt x="370870" y="189200"/>
                    <a:pt x="384989" y="199554"/>
                    <a:pt x="384989" y="217439"/>
                  </a:cubicBezTo>
                  <a:cubicBezTo>
                    <a:pt x="384989" y="232500"/>
                    <a:pt x="371811" y="245678"/>
                    <a:pt x="356750" y="245678"/>
                  </a:cubicBezTo>
                  <a:cubicBezTo>
                    <a:pt x="341690" y="245678"/>
                    <a:pt x="328512" y="231558"/>
                    <a:pt x="327570" y="217439"/>
                  </a:cubicBezTo>
                  <a:close/>
                  <a:moveTo>
                    <a:pt x="484766" y="397226"/>
                  </a:moveTo>
                  <a:cubicBezTo>
                    <a:pt x="484766" y="404756"/>
                    <a:pt x="482884" y="408522"/>
                    <a:pt x="477236" y="410404"/>
                  </a:cubicBezTo>
                  <a:cubicBezTo>
                    <a:pt x="471588" y="412287"/>
                    <a:pt x="464999" y="409463"/>
                    <a:pt x="464058" y="403815"/>
                  </a:cubicBezTo>
                  <a:cubicBezTo>
                    <a:pt x="463117" y="401933"/>
                    <a:pt x="463117" y="400050"/>
                    <a:pt x="463117" y="397226"/>
                  </a:cubicBezTo>
                  <a:lnTo>
                    <a:pt x="463117" y="332277"/>
                  </a:lnTo>
                  <a:cubicBezTo>
                    <a:pt x="463117" y="330394"/>
                    <a:pt x="461234" y="329453"/>
                    <a:pt x="460293" y="329453"/>
                  </a:cubicBezTo>
                  <a:cubicBezTo>
                    <a:pt x="458410" y="329453"/>
                    <a:pt x="457469" y="331336"/>
                    <a:pt x="457469" y="332277"/>
                  </a:cubicBezTo>
                  <a:lnTo>
                    <a:pt x="457469" y="516770"/>
                  </a:lnTo>
                  <a:cubicBezTo>
                    <a:pt x="457469" y="526183"/>
                    <a:pt x="453704" y="531831"/>
                    <a:pt x="447115" y="533714"/>
                  </a:cubicBezTo>
                  <a:cubicBezTo>
                    <a:pt x="439584" y="536538"/>
                    <a:pt x="432054" y="531831"/>
                    <a:pt x="430171" y="525242"/>
                  </a:cubicBezTo>
                  <a:cubicBezTo>
                    <a:pt x="430171" y="522418"/>
                    <a:pt x="429230" y="520536"/>
                    <a:pt x="429230" y="516770"/>
                  </a:cubicBezTo>
                  <a:cubicBezTo>
                    <a:pt x="429230" y="484766"/>
                    <a:pt x="428289" y="444291"/>
                    <a:pt x="428289" y="412287"/>
                  </a:cubicBezTo>
                  <a:cubicBezTo>
                    <a:pt x="428289" y="409463"/>
                    <a:pt x="428289" y="406639"/>
                    <a:pt x="424524" y="406639"/>
                  </a:cubicBezTo>
                  <a:cubicBezTo>
                    <a:pt x="420758" y="406639"/>
                    <a:pt x="420758" y="409463"/>
                    <a:pt x="420758" y="412287"/>
                  </a:cubicBezTo>
                  <a:cubicBezTo>
                    <a:pt x="420758" y="443350"/>
                    <a:pt x="419817" y="484766"/>
                    <a:pt x="419817" y="516770"/>
                  </a:cubicBezTo>
                  <a:cubicBezTo>
                    <a:pt x="419817" y="519594"/>
                    <a:pt x="419817" y="522418"/>
                    <a:pt x="418876" y="525242"/>
                  </a:cubicBezTo>
                  <a:cubicBezTo>
                    <a:pt x="416052" y="531831"/>
                    <a:pt x="407580" y="536538"/>
                    <a:pt x="400050" y="533714"/>
                  </a:cubicBezTo>
                  <a:cubicBezTo>
                    <a:pt x="392520" y="530890"/>
                    <a:pt x="391578" y="526183"/>
                    <a:pt x="391578" y="516770"/>
                  </a:cubicBezTo>
                  <a:lnTo>
                    <a:pt x="391578" y="332277"/>
                  </a:lnTo>
                  <a:cubicBezTo>
                    <a:pt x="391578" y="330394"/>
                    <a:pt x="389696" y="329453"/>
                    <a:pt x="388754" y="329453"/>
                  </a:cubicBezTo>
                  <a:cubicBezTo>
                    <a:pt x="386872" y="329453"/>
                    <a:pt x="385931" y="331336"/>
                    <a:pt x="385931" y="332277"/>
                  </a:cubicBezTo>
                  <a:lnTo>
                    <a:pt x="385931" y="397226"/>
                  </a:lnTo>
                  <a:cubicBezTo>
                    <a:pt x="385931" y="399109"/>
                    <a:pt x="384989" y="400991"/>
                    <a:pt x="384989" y="403815"/>
                  </a:cubicBezTo>
                  <a:cubicBezTo>
                    <a:pt x="383107" y="409463"/>
                    <a:pt x="376518" y="412287"/>
                    <a:pt x="371811" y="410404"/>
                  </a:cubicBezTo>
                  <a:cubicBezTo>
                    <a:pt x="366163" y="407580"/>
                    <a:pt x="364281" y="403815"/>
                    <a:pt x="364281" y="397226"/>
                  </a:cubicBezTo>
                  <a:cubicBezTo>
                    <a:pt x="364281" y="361457"/>
                    <a:pt x="364281" y="342631"/>
                    <a:pt x="364281" y="313451"/>
                  </a:cubicBezTo>
                  <a:cubicBezTo>
                    <a:pt x="364281" y="301214"/>
                    <a:pt x="373694" y="290860"/>
                    <a:pt x="386872" y="290860"/>
                  </a:cubicBezTo>
                  <a:lnTo>
                    <a:pt x="413228" y="290860"/>
                  </a:lnTo>
                  <a:lnTo>
                    <a:pt x="432995" y="290860"/>
                  </a:lnTo>
                  <a:lnTo>
                    <a:pt x="459352" y="290860"/>
                  </a:lnTo>
                  <a:cubicBezTo>
                    <a:pt x="472530" y="290860"/>
                    <a:pt x="482884" y="301214"/>
                    <a:pt x="484766" y="313451"/>
                  </a:cubicBezTo>
                  <a:cubicBezTo>
                    <a:pt x="484766" y="342631"/>
                    <a:pt x="484766" y="361457"/>
                    <a:pt x="484766" y="397226"/>
                  </a:cubicBezTo>
                  <a:close/>
                  <a:moveTo>
                    <a:pt x="622195" y="653258"/>
                  </a:moveTo>
                  <a:lnTo>
                    <a:pt x="541244" y="575131"/>
                  </a:lnTo>
                  <a:lnTo>
                    <a:pt x="541244" y="650434"/>
                  </a:lnTo>
                  <a:lnTo>
                    <a:pt x="501710" y="610900"/>
                  </a:lnTo>
                  <a:lnTo>
                    <a:pt x="501710" y="500768"/>
                  </a:lnTo>
                  <a:lnTo>
                    <a:pt x="609017" y="500768"/>
                  </a:lnTo>
                  <a:lnTo>
                    <a:pt x="648552" y="542185"/>
                  </a:lnTo>
                  <a:lnTo>
                    <a:pt x="572307" y="542185"/>
                  </a:lnTo>
                  <a:lnTo>
                    <a:pt x="653258" y="623137"/>
                  </a:lnTo>
                  <a:lnTo>
                    <a:pt x="622195" y="653258"/>
                  </a:lnTo>
                  <a:close/>
                  <a:moveTo>
                    <a:pt x="572307" y="181670"/>
                  </a:moveTo>
                  <a:lnTo>
                    <a:pt x="648552" y="181670"/>
                  </a:lnTo>
                  <a:lnTo>
                    <a:pt x="609017" y="223087"/>
                  </a:lnTo>
                  <a:lnTo>
                    <a:pt x="501710" y="223087"/>
                  </a:lnTo>
                  <a:lnTo>
                    <a:pt x="501710" y="112955"/>
                  </a:lnTo>
                  <a:lnTo>
                    <a:pt x="541244" y="73421"/>
                  </a:lnTo>
                  <a:lnTo>
                    <a:pt x="541244" y="147783"/>
                  </a:lnTo>
                  <a:lnTo>
                    <a:pt x="622195" y="70597"/>
                  </a:lnTo>
                  <a:lnTo>
                    <a:pt x="653258" y="100718"/>
                  </a:lnTo>
                  <a:lnTo>
                    <a:pt x="572307" y="181670"/>
                  </a:lnTo>
                  <a:close/>
                </a:path>
              </a:pathLst>
            </a:custGeom>
            <a:solidFill>
              <a:srgbClr val="F39900"/>
            </a:solidFill>
            <a:ln w="94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80" name="Gruppieren 179">
            <a:extLst>
              <a:ext uri="{FF2B5EF4-FFF2-40B4-BE49-F238E27FC236}">
                <a16:creationId xmlns="" xmlns:a16="http://schemas.microsoft.com/office/drawing/2014/main" id="{83470442-1F26-934B-95CE-D071EBA4B58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57454" y="1615811"/>
            <a:ext cx="360000" cy="360000"/>
            <a:chOff x="7727112" y="774006"/>
            <a:chExt cx="466508" cy="466508"/>
          </a:xfrm>
        </p:grpSpPr>
        <p:sp>
          <p:nvSpPr>
            <p:cNvPr id="181" name="Rechteck 180">
              <a:extLst>
                <a:ext uri="{FF2B5EF4-FFF2-40B4-BE49-F238E27FC236}">
                  <a16:creationId xmlns="" xmlns:a16="http://schemas.microsoft.com/office/drawing/2014/main" id="{D736B9DD-10E7-9A49-9253-4DF4203E9D9F}"/>
                </a:ext>
              </a:extLst>
            </p:cNvPr>
            <p:cNvSpPr/>
            <p:nvPr userDrawn="1"/>
          </p:nvSpPr>
          <p:spPr bwMode="gray">
            <a:xfrm>
              <a:off x="7747670" y="793986"/>
              <a:ext cx="445950" cy="4367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rtlCol="0" anchor="ctr">
              <a:prstTxWarp prst="textNoShape">
                <a:avLst/>
              </a:prstTxWarp>
            </a:bodyPr>
            <a:lstStyle/>
            <a:p>
              <a:pPr marL="0" algn="l">
                <a:spcAft>
                  <a:spcPts val="400"/>
                </a:spcAft>
              </a:pPr>
              <a:endParaRPr lang="de-DE" dirty="0"/>
            </a:p>
          </p:txBody>
        </p:sp>
        <p:sp>
          <p:nvSpPr>
            <p:cNvPr id="182" name="Grafik 4">
              <a:extLst>
                <a:ext uri="{FF2B5EF4-FFF2-40B4-BE49-F238E27FC236}">
                  <a16:creationId xmlns="" xmlns:a16="http://schemas.microsoft.com/office/drawing/2014/main" id="{9B28AF52-2EF1-9541-BFAD-DE9A27FEA2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727112" y="774006"/>
              <a:ext cx="466508" cy="466508"/>
            </a:xfrm>
            <a:custGeom>
              <a:avLst/>
              <a:gdLst>
                <a:gd name="connsiteX0" fmla="*/ 0 w 715383"/>
                <a:gd name="connsiteY0" fmla="*/ 0 h 715383"/>
                <a:gd name="connsiteX1" fmla="*/ 0 w 715383"/>
                <a:gd name="connsiteY1" fmla="*/ 720090 h 715383"/>
                <a:gd name="connsiteX2" fmla="*/ 720090 w 715383"/>
                <a:gd name="connsiteY2" fmla="*/ 720090 h 715383"/>
                <a:gd name="connsiteX3" fmla="*/ 720090 w 715383"/>
                <a:gd name="connsiteY3" fmla="*/ 0 h 715383"/>
                <a:gd name="connsiteX4" fmla="*/ 0 w 715383"/>
                <a:gd name="connsiteY4" fmla="*/ 0 h 715383"/>
                <a:gd name="connsiteX5" fmla="*/ 421700 w 715383"/>
                <a:gd name="connsiteY5" fmla="*/ 231558 h 715383"/>
                <a:gd name="connsiteX6" fmla="*/ 450880 w 715383"/>
                <a:gd name="connsiteY6" fmla="*/ 259797 h 715383"/>
                <a:gd name="connsiteX7" fmla="*/ 422641 w 715383"/>
                <a:gd name="connsiteY7" fmla="*/ 288036 h 715383"/>
                <a:gd name="connsiteX8" fmla="*/ 393461 w 715383"/>
                <a:gd name="connsiteY8" fmla="*/ 259797 h 715383"/>
                <a:gd name="connsiteX9" fmla="*/ 421700 w 715383"/>
                <a:gd name="connsiteY9" fmla="*/ 231558 h 715383"/>
                <a:gd name="connsiteX10" fmla="*/ 290860 w 715383"/>
                <a:gd name="connsiteY10" fmla="*/ 231558 h 715383"/>
                <a:gd name="connsiteX11" fmla="*/ 320040 w 715383"/>
                <a:gd name="connsiteY11" fmla="*/ 259797 h 715383"/>
                <a:gd name="connsiteX12" fmla="*/ 291801 w 715383"/>
                <a:gd name="connsiteY12" fmla="*/ 288036 h 715383"/>
                <a:gd name="connsiteX13" fmla="*/ 262621 w 715383"/>
                <a:gd name="connsiteY13" fmla="*/ 259797 h 715383"/>
                <a:gd name="connsiteX14" fmla="*/ 290860 w 715383"/>
                <a:gd name="connsiteY14" fmla="*/ 231558 h 715383"/>
                <a:gd name="connsiteX15" fmla="*/ 178846 w 715383"/>
                <a:gd name="connsiteY15" fmla="*/ 650434 h 715383"/>
                <a:gd name="connsiteX16" fmla="*/ 178846 w 715383"/>
                <a:gd name="connsiteY16" fmla="*/ 576072 h 715383"/>
                <a:gd name="connsiteX17" fmla="*/ 97895 w 715383"/>
                <a:gd name="connsiteY17" fmla="*/ 653258 h 715383"/>
                <a:gd name="connsiteX18" fmla="*/ 66832 w 715383"/>
                <a:gd name="connsiteY18" fmla="*/ 623137 h 715383"/>
                <a:gd name="connsiteX19" fmla="*/ 147783 w 715383"/>
                <a:gd name="connsiteY19" fmla="*/ 542185 h 715383"/>
                <a:gd name="connsiteX20" fmla="*/ 71538 w 715383"/>
                <a:gd name="connsiteY20" fmla="*/ 541244 h 715383"/>
                <a:gd name="connsiteX21" fmla="*/ 111073 w 715383"/>
                <a:gd name="connsiteY21" fmla="*/ 500768 h 715383"/>
                <a:gd name="connsiteX22" fmla="*/ 217439 w 715383"/>
                <a:gd name="connsiteY22" fmla="*/ 500768 h 715383"/>
                <a:gd name="connsiteX23" fmla="*/ 217439 w 715383"/>
                <a:gd name="connsiteY23" fmla="*/ 610900 h 715383"/>
                <a:gd name="connsiteX24" fmla="*/ 218380 w 715383"/>
                <a:gd name="connsiteY24" fmla="*/ 610900 h 715383"/>
                <a:gd name="connsiteX25" fmla="*/ 178846 w 715383"/>
                <a:gd name="connsiteY25" fmla="*/ 650434 h 715383"/>
                <a:gd name="connsiteX26" fmla="*/ 218380 w 715383"/>
                <a:gd name="connsiteY26" fmla="*/ 223087 h 715383"/>
                <a:gd name="connsiteX27" fmla="*/ 112014 w 715383"/>
                <a:gd name="connsiteY27" fmla="*/ 223087 h 715383"/>
                <a:gd name="connsiteX28" fmla="*/ 72480 w 715383"/>
                <a:gd name="connsiteY28" fmla="*/ 182611 h 715383"/>
                <a:gd name="connsiteX29" fmla="*/ 148724 w 715383"/>
                <a:gd name="connsiteY29" fmla="*/ 181670 h 715383"/>
                <a:gd name="connsiteX30" fmla="*/ 66832 w 715383"/>
                <a:gd name="connsiteY30" fmla="*/ 100718 h 715383"/>
                <a:gd name="connsiteX31" fmla="*/ 97895 w 715383"/>
                <a:gd name="connsiteY31" fmla="*/ 70597 h 715383"/>
                <a:gd name="connsiteX32" fmla="*/ 178846 w 715383"/>
                <a:gd name="connsiteY32" fmla="*/ 147783 h 715383"/>
                <a:gd name="connsiteX33" fmla="*/ 178846 w 715383"/>
                <a:gd name="connsiteY33" fmla="*/ 73421 h 715383"/>
                <a:gd name="connsiteX34" fmla="*/ 218380 w 715383"/>
                <a:gd name="connsiteY34" fmla="*/ 112955 h 715383"/>
                <a:gd name="connsiteX35" fmla="*/ 218380 w 715383"/>
                <a:gd name="connsiteY35" fmla="*/ 223087 h 715383"/>
                <a:gd name="connsiteX36" fmla="*/ 353927 w 715383"/>
                <a:gd name="connsiteY36" fmla="*/ 397226 h 715383"/>
                <a:gd name="connsiteX37" fmla="*/ 346396 w 715383"/>
                <a:gd name="connsiteY37" fmla="*/ 410404 h 715383"/>
                <a:gd name="connsiteX38" fmla="*/ 333218 w 715383"/>
                <a:gd name="connsiteY38" fmla="*/ 403815 h 715383"/>
                <a:gd name="connsiteX39" fmla="*/ 332277 w 715383"/>
                <a:gd name="connsiteY39" fmla="*/ 397226 h 715383"/>
                <a:gd name="connsiteX40" fmla="*/ 332277 w 715383"/>
                <a:gd name="connsiteY40" fmla="*/ 332277 h 715383"/>
                <a:gd name="connsiteX41" fmla="*/ 329453 w 715383"/>
                <a:gd name="connsiteY41" fmla="*/ 329453 h 715383"/>
                <a:gd name="connsiteX42" fmla="*/ 326629 w 715383"/>
                <a:gd name="connsiteY42" fmla="*/ 332277 h 715383"/>
                <a:gd name="connsiteX43" fmla="*/ 326629 w 715383"/>
                <a:gd name="connsiteY43" fmla="*/ 516770 h 715383"/>
                <a:gd name="connsiteX44" fmla="*/ 316275 w 715383"/>
                <a:gd name="connsiteY44" fmla="*/ 533714 h 715383"/>
                <a:gd name="connsiteX45" fmla="*/ 299332 w 715383"/>
                <a:gd name="connsiteY45" fmla="*/ 525242 h 715383"/>
                <a:gd name="connsiteX46" fmla="*/ 298390 w 715383"/>
                <a:gd name="connsiteY46" fmla="*/ 516770 h 715383"/>
                <a:gd name="connsiteX47" fmla="*/ 297449 w 715383"/>
                <a:gd name="connsiteY47" fmla="*/ 412287 h 715383"/>
                <a:gd name="connsiteX48" fmla="*/ 293684 w 715383"/>
                <a:gd name="connsiteY48" fmla="*/ 406639 h 715383"/>
                <a:gd name="connsiteX49" fmla="*/ 289919 w 715383"/>
                <a:gd name="connsiteY49" fmla="*/ 412287 h 715383"/>
                <a:gd name="connsiteX50" fmla="*/ 288977 w 715383"/>
                <a:gd name="connsiteY50" fmla="*/ 516770 h 715383"/>
                <a:gd name="connsiteX51" fmla="*/ 288036 w 715383"/>
                <a:gd name="connsiteY51" fmla="*/ 525242 h 715383"/>
                <a:gd name="connsiteX52" fmla="*/ 269210 w 715383"/>
                <a:gd name="connsiteY52" fmla="*/ 533714 h 715383"/>
                <a:gd name="connsiteX53" fmla="*/ 260738 w 715383"/>
                <a:gd name="connsiteY53" fmla="*/ 516770 h 715383"/>
                <a:gd name="connsiteX54" fmla="*/ 260738 w 715383"/>
                <a:gd name="connsiteY54" fmla="*/ 332277 h 715383"/>
                <a:gd name="connsiteX55" fmla="*/ 257915 w 715383"/>
                <a:gd name="connsiteY55" fmla="*/ 329453 h 715383"/>
                <a:gd name="connsiteX56" fmla="*/ 255091 w 715383"/>
                <a:gd name="connsiteY56" fmla="*/ 332277 h 715383"/>
                <a:gd name="connsiteX57" fmla="*/ 255091 w 715383"/>
                <a:gd name="connsiteY57" fmla="*/ 397226 h 715383"/>
                <a:gd name="connsiteX58" fmla="*/ 254149 w 715383"/>
                <a:gd name="connsiteY58" fmla="*/ 403815 h 715383"/>
                <a:gd name="connsiteX59" fmla="*/ 240971 w 715383"/>
                <a:gd name="connsiteY59" fmla="*/ 410404 h 715383"/>
                <a:gd name="connsiteX60" fmla="*/ 233441 w 715383"/>
                <a:gd name="connsiteY60" fmla="*/ 397226 h 715383"/>
                <a:gd name="connsiteX61" fmla="*/ 233441 w 715383"/>
                <a:gd name="connsiteY61" fmla="*/ 313451 h 715383"/>
                <a:gd name="connsiteX62" fmla="*/ 256032 w 715383"/>
                <a:gd name="connsiteY62" fmla="*/ 290860 h 715383"/>
                <a:gd name="connsiteX63" fmla="*/ 282388 w 715383"/>
                <a:gd name="connsiteY63" fmla="*/ 290860 h 715383"/>
                <a:gd name="connsiteX64" fmla="*/ 302155 w 715383"/>
                <a:gd name="connsiteY64" fmla="*/ 290860 h 715383"/>
                <a:gd name="connsiteX65" fmla="*/ 328512 w 715383"/>
                <a:gd name="connsiteY65" fmla="*/ 290860 h 715383"/>
                <a:gd name="connsiteX66" fmla="*/ 353927 w 715383"/>
                <a:gd name="connsiteY66" fmla="*/ 313451 h 715383"/>
                <a:gd name="connsiteX67" fmla="*/ 353927 w 715383"/>
                <a:gd name="connsiteY67" fmla="*/ 397226 h 715383"/>
                <a:gd name="connsiteX68" fmla="*/ 327570 w 715383"/>
                <a:gd name="connsiteY68" fmla="*/ 217439 h 715383"/>
                <a:gd name="connsiteX69" fmla="*/ 355809 w 715383"/>
                <a:gd name="connsiteY69" fmla="*/ 189200 h 715383"/>
                <a:gd name="connsiteX70" fmla="*/ 384989 w 715383"/>
                <a:gd name="connsiteY70" fmla="*/ 217439 h 715383"/>
                <a:gd name="connsiteX71" fmla="*/ 356750 w 715383"/>
                <a:gd name="connsiteY71" fmla="*/ 245678 h 715383"/>
                <a:gd name="connsiteX72" fmla="*/ 327570 w 715383"/>
                <a:gd name="connsiteY72" fmla="*/ 217439 h 715383"/>
                <a:gd name="connsiteX73" fmla="*/ 484766 w 715383"/>
                <a:gd name="connsiteY73" fmla="*/ 397226 h 715383"/>
                <a:gd name="connsiteX74" fmla="*/ 477236 w 715383"/>
                <a:gd name="connsiteY74" fmla="*/ 410404 h 715383"/>
                <a:gd name="connsiteX75" fmla="*/ 464058 w 715383"/>
                <a:gd name="connsiteY75" fmla="*/ 403815 h 715383"/>
                <a:gd name="connsiteX76" fmla="*/ 463117 w 715383"/>
                <a:gd name="connsiteY76" fmla="*/ 397226 h 715383"/>
                <a:gd name="connsiteX77" fmla="*/ 463117 w 715383"/>
                <a:gd name="connsiteY77" fmla="*/ 332277 h 715383"/>
                <a:gd name="connsiteX78" fmla="*/ 460293 w 715383"/>
                <a:gd name="connsiteY78" fmla="*/ 329453 h 715383"/>
                <a:gd name="connsiteX79" fmla="*/ 457469 w 715383"/>
                <a:gd name="connsiteY79" fmla="*/ 332277 h 715383"/>
                <a:gd name="connsiteX80" fmla="*/ 457469 w 715383"/>
                <a:gd name="connsiteY80" fmla="*/ 516770 h 715383"/>
                <a:gd name="connsiteX81" fmla="*/ 447115 w 715383"/>
                <a:gd name="connsiteY81" fmla="*/ 533714 h 715383"/>
                <a:gd name="connsiteX82" fmla="*/ 430171 w 715383"/>
                <a:gd name="connsiteY82" fmla="*/ 525242 h 715383"/>
                <a:gd name="connsiteX83" fmla="*/ 429230 w 715383"/>
                <a:gd name="connsiteY83" fmla="*/ 516770 h 715383"/>
                <a:gd name="connsiteX84" fmla="*/ 428289 w 715383"/>
                <a:gd name="connsiteY84" fmla="*/ 412287 h 715383"/>
                <a:gd name="connsiteX85" fmla="*/ 424524 w 715383"/>
                <a:gd name="connsiteY85" fmla="*/ 406639 h 715383"/>
                <a:gd name="connsiteX86" fmla="*/ 420758 w 715383"/>
                <a:gd name="connsiteY86" fmla="*/ 412287 h 715383"/>
                <a:gd name="connsiteX87" fmla="*/ 419817 w 715383"/>
                <a:gd name="connsiteY87" fmla="*/ 516770 h 715383"/>
                <a:gd name="connsiteX88" fmla="*/ 418876 w 715383"/>
                <a:gd name="connsiteY88" fmla="*/ 525242 h 715383"/>
                <a:gd name="connsiteX89" fmla="*/ 400050 w 715383"/>
                <a:gd name="connsiteY89" fmla="*/ 533714 h 715383"/>
                <a:gd name="connsiteX90" fmla="*/ 391578 w 715383"/>
                <a:gd name="connsiteY90" fmla="*/ 516770 h 715383"/>
                <a:gd name="connsiteX91" fmla="*/ 391578 w 715383"/>
                <a:gd name="connsiteY91" fmla="*/ 332277 h 715383"/>
                <a:gd name="connsiteX92" fmla="*/ 388754 w 715383"/>
                <a:gd name="connsiteY92" fmla="*/ 329453 h 715383"/>
                <a:gd name="connsiteX93" fmla="*/ 385931 w 715383"/>
                <a:gd name="connsiteY93" fmla="*/ 332277 h 715383"/>
                <a:gd name="connsiteX94" fmla="*/ 385931 w 715383"/>
                <a:gd name="connsiteY94" fmla="*/ 397226 h 715383"/>
                <a:gd name="connsiteX95" fmla="*/ 384989 w 715383"/>
                <a:gd name="connsiteY95" fmla="*/ 403815 h 715383"/>
                <a:gd name="connsiteX96" fmla="*/ 371811 w 715383"/>
                <a:gd name="connsiteY96" fmla="*/ 410404 h 715383"/>
                <a:gd name="connsiteX97" fmla="*/ 364281 w 715383"/>
                <a:gd name="connsiteY97" fmla="*/ 397226 h 715383"/>
                <a:gd name="connsiteX98" fmla="*/ 364281 w 715383"/>
                <a:gd name="connsiteY98" fmla="*/ 313451 h 715383"/>
                <a:gd name="connsiteX99" fmla="*/ 386872 w 715383"/>
                <a:gd name="connsiteY99" fmla="*/ 290860 h 715383"/>
                <a:gd name="connsiteX100" fmla="*/ 413228 w 715383"/>
                <a:gd name="connsiteY100" fmla="*/ 290860 h 715383"/>
                <a:gd name="connsiteX101" fmla="*/ 432995 w 715383"/>
                <a:gd name="connsiteY101" fmla="*/ 290860 h 715383"/>
                <a:gd name="connsiteX102" fmla="*/ 459352 w 715383"/>
                <a:gd name="connsiteY102" fmla="*/ 290860 h 715383"/>
                <a:gd name="connsiteX103" fmla="*/ 484766 w 715383"/>
                <a:gd name="connsiteY103" fmla="*/ 313451 h 715383"/>
                <a:gd name="connsiteX104" fmla="*/ 484766 w 715383"/>
                <a:gd name="connsiteY104" fmla="*/ 397226 h 715383"/>
                <a:gd name="connsiteX105" fmla="*/ 622195 w 715383"/>
                <a:gd name="connsiteY105" fmla="*/ 653258 h 715383"/>
                <a:gd name="connsiteX106" fmla="*/ 541244 w 715383"/>
                <a:gd name="connsiteY106" fmla="*/ 575131 h 715383"/>
                <a:gd name="connsiteX107" fmla="*/ 541244 w 715383"/>
                <a:gd name="connsiteY107" fmla="*/ 650434 h 715383"/>
                <a:gd name="connsiteX108" fmla="*/ 501710 w 715383"/>
                <a:gd name="connsiteY108" fmla="*/ 610900 h 715383"/>
                <a:gd name="connsiteX109" fmla="*/ 501710 w 715383"/>
                <a:gd name="connsiteY109" fmla="*/ 500768 h 715383"/>
                <a:gd name="connsiteX110" fmla="*/ 609017 w 715383"/>
                <a:gd name="connsiteY110" fmla="*/ 500768 h 715383"/>
                <a:gd name="connsiteX111" fmla="*/ 648552 w 715383"/>
                <a:gd name="connsiteY111" fmla="*/ 542185 h 715383"/>
                <a:gd name="connsiteX112" fmla="*/ 572307 w 715383"/>
                <a:gd name="connsiteY112" fmla="*/ 542185 h 715383"/>
                <a:gd name="connsiteX113" fmla="*/ 653258 w 715383"/>
                <a:gd name="connsiteY113" fmla="*/ 623137 h 715383"/>
                <a:gd name="connsiteX114" fmla="*/ 622195 w 715383"/>
                <a:gd name="connsiteY114" fmla="*/ 653258 h 715383"/>
                <a:gd name="connsiteX115" fmla="*/ 572307 w 715383"/>
                <a:gd name="connsiteY115" fmla="*/ 181670 h 715383"/>
                <a:gd name="connsiteX116" fmla="*/ 648552 w 715383"/>
                <a:gd name="connsiteY116" fmla="*/ 181670 h 715383"/>
                <a:gd name="connsiteX117" fmla="*/ 609017 w 715383"/>
                <a:gd name="connsiteY117" fmla="*/ 223087 h 715383"/>
                <a:gd name="connsiteX118" fmla="*/ 501710 w 715383"/>
                <a:gd name="connsiteY118" fmla="*/ 223087 h 715383"/>
                <a:gd name="connsiteX119" fmla="*/ 501710 w 715383"/>
                <a:gd name="connsiteY119" fmla="*/ 112955 h 715383"/>
                <a:gd name="connsiteX120" fmla="*/ 541244 w 715383"/>
                <a:gd name="connsiteY120" fmla="*/ 73421 h 715383"/>
                <a:gd name="connsiteX121" fmla="*/ 541244 w 715383"/>
                <a:gd name="connsiteY121" fmla="*/ 147783 h 715383"/>
                <a:gd name="connsiteX122" fmla="*/ 622195 w 715383"/>
                <a:gd name="connsiteY122" fmla="*/ 70597 h 715383"/>
                <a:gd name="connsiteX123" fmla="*/ 653258 w 715383"/>
                <a:gd name="connsiteY123" fmla="*/ 100718 h 715383"/>
                <a:gd name="connsiteX124" fmla="*/ 572307 w 715383"/>
                <a:gd name="connsiteY124" fmla="*/ 181670 h 7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715383" h="715383">
                  <a:moveTo>
                    <a:pt x="0" y="0"/>
                  </a:moveTo>
                  <a:lnTo>
                    <a:pt x="0" y="720090"/>
                  </a:lnTo>
                  <a:lnTo>
                    <a:pt x="720090" y="720090"/>
                  </a:lnTo>
                  <a:lnTo>
                    <a:pt x="720090" y="0"/>
                  </a:lnTo>
                  <a:lnTo>
                    <a:pt x="0" y="0"/>
                  </a:lnTo>
                  <a:close/>
                  <a:moveTo>
                    <a:pt x="421700" y="231558"/>
                  </a:moveTo>
                  <a:cubicBezTo>
                    <a:pt x="436760" y="231558"/>
                    <a:pt x="450880" y="241913"/>
                    <a:pt x="450880" y="259797"/>
                  </a:cubicBezTo>
                  <a:cubicBezTo>
                    <a:pt x="450880" y="274858"/>
                    <a:pt x="437702" y="288036"/>
                    <a:pt x="422641" y="288036"/>
                  </a:cubicBezTo>
                  <a:cubicBezTo>
                    <a:pt x="407580" y="288036"/>
                    <a:pt x="394402" y="273917"/>
                    <a:pt x="393461" y="259797"/>
                  </a:cubicBezTo>
                  <a:cubicBezTo>
                    <a:pt x="394402" y="240971"/>
                    <a:pt x="407580" y="231558"/>
                    <a:pt x="421700" y="231558"/>
                  </a:cubicBezTo>
                  <a:close/>
                  <a:moveTo>
                    <a:pt x="290860" y="231558"/>
                  </a:moveTo>
                  <a:cubicBezTo>
                    <a:pt x="305921" y="231558"/>
                    <a:pt x="320040" y="241913"/>
                    <a:pt x="320040" y="259797"/>
                  </a:cubicBezTo>
                  <a:cubicBezTo>
                    <a:pt x="320040" y="274858"/>
                    <a:pt x="306862" y="288036"/>
                    <a:pt x="291801" y="288036"/>
                  </a:cubicBezTo>
                  <a:cubicBezTo>
                    <a:pt x="275799" y="288036"/>
                    <a:pt x="262621" y="273917"/>
                    <a:pt x="262621" y="259797"/>
                  </a:cubicBezTo>
                  <a:cubicBezTo>
                    <a:pt x="263562" y="240971"/>
                    <a:pt x="276740" y="231558"/>
                    <a:pt x="290860" y="231558"/>
                  </a:cubicBezTo>
                  <a:close/>
                  <a:moveTo>
                    <a:pt x="178846" y="650434"/>
                  </a:moveTo>
                  <a:lnTo>
                    <a:pt x="178846" y="576072"/>
                  </a:lnTo>
                  <a:lnTo>
                    <a:pt x="97895" y="653258"/>
                  </a:lnTo>
                  <a:lnTo>
                    <a:pt x="66832" y="623137"/>
                  </a:lnTo>
                  <a:lnTo>
                    <a:pt x="147783" y="542185"/>
                  </a:lnTo>
                  <a:lnTo>
                    <a:pt x="71538" y="541244"/>
                  </a:lnTo>
                  <a:lnTo>
                    <a:pt x="111073" y="500768"/>
                  </a:lnTo>
                  <a:lnTo>
                    <a:pt x="217439" y="500768"/>
                  </a:lnTo>
                  <a:lnTo>
                    <a:pt x="217439" y="610900"/>
                  </a:lnTo>
                  <a:lnTo>
                    <a:pt x="218380" y="610900"/>
                  </a:lnTo>
                  <a:lnTo>
                    <a:pt x="178846" y="650434"/>
                  </a:lnTo>
                  <a:close/>
                  <a:moveTo>
                    <a:pt x="218380" y="223087"/>
                  </a:moveTo>
                  <a:lnTo>
                    <a:pt x="112014" y="223087"/>
                  </a:lnTo>
                  <a:lnTo>
                    <a:pt x="72480" y="182611"/>
                  </a:lnTo>
                  <a:lnTo>
                    <a:pt x="148724" y="181670"/>
                  </a:lnTo>
                  <a:lnTo>
                    <a:pt x="66832" y="100718"/>
                  </a:lnTo>
                  <a:lnTo>
                    <a:pt x="97895" y="70597"/>
                  </a:lnTo>
                  <a:lnTo>
                    <a:pt x="178846" y="147783"/>
                  </a:lnTo>
                  <a:lnTo>
                    <a:pt x="178846" y="73421"/>
                  </a:lnTo>
                  <a:lnTo>
                    <a:pt x="218380" y="112955"/>
                  </a:lnTo>
                  <a:lnTo>
                    <a:pt x="218380" y="223087"/>
                  </a:lnTo>
                  <a:close/>
                  <a:moveTo>
                    <a:pt x="353927" y="397226"/>
                  </a:moveTo>
                  <a:cubicBezTo>
                    <a:pt x="353927" y="404756"/>
                    <a:pt x="352044" y="408522"/>
                    <a:pt x="346396" y="410404"/>
                  </a:cubicBezTo>
                  <a:cubicBezTo>
                    <a:pt x="340748" y="412287"/>
                    <a:pt x="334159" y="409463"/>
                    <a:pt x="333218" y="403815"/>
                  </a:cubicBezTo>
                  <a:cubicBezTo>
                    <a:pt x="332277" y="401933"/>
                    <a:pt x="332277" y="400050"/>
                    <a:pt x="332277" y="397226"/>
                  </a:cubicBezTo>
                  <a:lnTo>
                    <a:pt x="332277" y="332277"/>
                  </a:lnTo>
                  <a:cubicBezTo>
                    <a:pt x="332277" y="330394"/>
                    <a:pt x="330394" y="329453"/>
                    <a:pt x="329453" y="329453"/>
                  </a:cubicBezTo>
                  <a:cubicBezTo>
                    <a:pt x="327570" y="329453"/>
                    <a:pt x="326629" y="331336"/>
                    <a:pt x="326629" y="332277"/>
                  </a:cubicBezTo>
                  <a:lnTo>
                    <a:pt x="326629" y="516770"/>
                  </a:lnTo>
                  <a:cubicBezTo>
                    <a:pt x="326629" y="526183"/>
                    <a:pt x="322864" y="531831"/>
                    <a:pt x="316275" y="533714"/>
                  </a:cubicBezTo>
                  <a:cubicBezTo>
                    <a:pt x="308744" y="536538"/>
                    <a:pt x="301214" y="531831"/>
                    <a:pt x="299332" y="525242"/>
                  </a:cubicBezTo>
                  <a:cubicBezTo>
                    <a:pt x="299332" y="522418"/>
                    <a:pt x="298390" y="520536"/>
                    <a:pt x="298390" y="516770"/>
                  </a:cubicBezTo>
                  <a:cubicBezTo>
                    <a:pt x="298390" y="484766"/>
                    <a:pt x="297449" y="444291"/>
                    <a:pt x="297449" y="412287"/>
                  </a:cubicBezTo>
                  <a:cubicBezTo>
                    <a:pt x="297449" y="409463"/>
                    <a:pt x="297449" y="406639"/>
                    <a:pt x="293684" y="406639"/>
                  </a:cubicBezTo>
                  <a:cubicBezTo>
                    <a:pt x="289919" y="406639"/>
                    <a:pt x="289919" y="409463"/>
                    <a:pt x="289919" y="412287"/>
                  </a:cubicBezTo>
                  <a:cubicBezTo>
                    <a:pt x="289919" y="443350"/>
                    <a:pt x="288977" y="484766"/>
                    <a:pt x="288977" y="516770"/>
                  </a:cubicBezTo>
                  <a:cubicBezTo>
                    <a:pt x="288977" y="519594"/>
                    <a:pt x="288977" y="522418"/>
                    <a:pt x="288036" y="525242"/>
                  </a:cubicBezTo>
                  <a:cubicBezTo>
                    <a:pt x="285212" y="531831"/>
                    <a:pt x="276740" y="536538"/>
                    <a:pt x="269210" y="533714"/>
                  </a:cubicBezTo>
                  <a:cubicBezTo>
                    <a:pt x="261680" y="530890"/>
                    <a:pt x="260738" y="526183"/>
                    <a:pt x="260738" y="516770"/>
                  </a:cubicBezTo>
                  <a:lnTo>
                    <a:pt x="260738" y="332277"/>
                  </a:lnTo>
                  <a:cubicBezTo>
                    <a:pt x="260738" y="330394"/>
                    <a:pt x="259797" y="329453"/>
                    <a:pt x="257915" y="329453"/>
                  </a:cubicBezTo>
                  <a:cubicBezTo>
                    <a:pt x="256032" y="329453"/>
                    <a:pt x="255091" y="331336"/>
                    <a:pt x="255091" y="332277"/>
                  </a:cubicBezTo>
                  <a:lnTo>
                    <a:pt x="255091" y="397226"/>
                  </a:lnTo>
                  <a:cubicBezTo>
                    <a:pt x="255091" y="399109"/>
                    <a:pt x="254149" y="400991"/>
                    <a:pt x="254149" y="403815"/>
                  </a:cubicBezTo>
                  <a:cubicBezTo>
                    <a:pt x="252267" y="409463"/>
                    <a:pt x="245678" y="412287"/>
                    <a:pt x="240971" y="410404"/>
                  </a:cubicBezTo>
                  <a:cubicBezTo>
                    <a:pt x="235324" y="407580"/>
                    <a:pt x="233441" y="403815"/>
                    <a:pt x="233441" y="397226"/>
                  </a:cubicBezTo>
                  <a:cubicBezTo>
                    <a:pt x="233441" y="361457"/>
                    <a:pt x="233441" y="342631"/>
                    <a:pt x="233441" y="313451"/>
                  </a:cubicBezTo>
                  <a:cubicBezTo>
                    <a:pt x="233441" y="301214"/>
                    <a:pt x="242854" y="290860"/>
                    <a:pt x="256032" y="290860"/>
                  </a:cubicBezTo>
                  <a:lnTo>
                    <a:pt x="282388" y="290860"/>
                  </a:lnTo>
                  <a:lnTo>
                    <a:pt x="302155" y="290860"/>
                  </a:lnTo>
                  <a:lnTo>
                    <a:pt x="328512" y="290860"/>
                  </a:lnTo>
                  <a:cubicBezTo>
                    <a:pt x="340748" y="290860"/>
                    <a:pt x="351103" y="301214"/>
                    <a:pt x="353927" y="313451"/>
                  </a:cubicBezTo>
                  <a:cubicBezTo>
                    <a:pt x="353927" y="342631"/>
                    <a:pt x="353927" y="361457"/>
                    <a:pt x="353927" y="397226"/>
                  </a:cubicBezTo>
                  <a:close/>
                  <a:moveTo>
                    <a:pt x="327570" y="217439"/>
                  </a:moveTo>
                  <a:cubicBezTo>
                    <a:pt x="328512" y="198613"/>
                    <a:pt x="341690" y="189200"/>
                    <a:pt x="355809" y="189200"/>
                  </a:cubicBezTo>
                  <a:cubicBezTo>
                    <a:pt x="370870" y="189200"/>
                    <a:pt x="384989" y="199554"/>
                    <a:pt x="384989" y="217439"/>
                  </a:cubicBezTo>
                  <a:cubicBezTo>
                    <a:pt x="384989" y="232500"/>
                    <a:pt x="371811" y="245678"/>
                    <a:pt x="356750" y="245678"/>
                  </a:cubicBezTo>
                  <a:cubicBezTo>
                    <a:pt x="341690" y="245678"/>
                    <a:pt x="328512" y="231558"/>
                    <a:pt x="327570" y="217439"/>
                  </a:cubicBezTo>
                  <a:close/>
                  <a:moveTo>
                    <a:pt x="484766" y="397226"/>
                  </a:moveTo>
                  <a:cubicBezTo>
                    <a:pt x="484766" y="404756"/>
                    <a:pt x="482884" y="408522"/>
                    <a:pt x="477236" y="410404"/>
                  </a:cubicBezTo>
                  <a:cubicBezTo>
                    <a:pt x="471588" y="412287"/>
                    <a:pt x="464999" y="409463"/>
                    <a:pt x="464058" y="403815"/>
                  </a:cubicBezTo>
                  <a:cubicBezTo>
                    <a:pt x="463117" y="401933"/>
                    <a:pt x="463117" y="400050"/>
                    <a:pt x="463117" y="397226"/>
                  </a:cubicBezTo>
                  <a:lnTo>
                    <a:pt x="463117" y="332277"/>
                  </a:lnTo>
                  <a:cubicBezTo>
                    <a:pt x="463117" y="330394"/>
                    <a:pt x="461234" y="329453"/>
                    <a:pt x="460293" y="329453"/>
                  </a:cubicBezTo>
                  <a:cubicBezTo>
                    <a:pt x="458410" y="329453"/>
                    <a:pt x="457469" y="331336"/>
                    <a:pt x="457469" y="332277"/>
                  </a:cubicBezTo>
                  <a:lnTo>
                    <a:pt x="457469" y="516770"/>
                  </a:lnTo>
                  <a:cubicBezTo>
                    <a:pt x="457469" y="526183"/>
                    <a:pt x="453704" y="531831"/>
                    <a:pt x="447115" y="533714"/>
                  </a:cubicBezTo>
                  <a:cubicBezTo>
                    <a:pt x="439584" y="536538"/>
                    <a:pt x="432054" y="531831"/>
                    <a:pt x="430171" y="525242"/>
                  </a:cubicBezTo>
                  <a:cubicBezTo>
                    <a:pt x="430171" y="522418"/>
                    <a:pt x="429230" y="520536"/>
                    <a:pt x="429230" y="516770"/>
                  </a:cubicBezTo>
                  <a:cubicBezTo>
                    <a:pt x="429230" y="484766"/>
                    <a:pt x="428289" y="444291"/>
                    <a:pt x="428289" y="412287"/>
                  </a:cubicBezTo>
                  <a:cubicBezTo>
                    <a:pt x="428289" y="409463"/>
                    <a:pt x="428289" y="406639"/>
                    <a:pt x="424524" y="406639"/>
                  </a:cubicBezTo>
                  <a:cubicBezTo>
                    <a:pt x="420758" y="406639"/>
                    <a:pt x="420758" y="409463"/>
                    <a:pt x="420758" y="412287"/>
                  </a:cubicBezTo>
                  <a:cubicBezTo>
                    <a:pt x="420758" y="443350"/>
                    <a:pt x="419817" y="484766"/>
                    <a:pt x="419817" y="516770"/>
                  </a:cubicBezTo>
                  <a:cubicBezTo>
                    <a:pt x="419817" y="519594"/>
                    <a:pt x="419817" y="522418"/>
                    <a:pt x="418876" y="525242"/>
                  </a:cubicBezTo>
                  <a:cubicBezTo>
                    <a:pt x="416052" y="531831"/>
                    <a:pt x="407580" y="536538"/>
                    <a:pt x="400050" y="533714"/>
                  </a:cubicBezTo>
                  <a:cubicBezTo>
                    <a:pt x="392520" y="530890"/>
                    <a:pt x="391578" y="526183"/>
                    <a:pt x="391578" y="516770"/>
                  </a:cubicBezTo>
                  <a:lnTo>
                    <a:pt x="391578" y="332277"/>
                  </a:lnTo>
                  <a:cubicBezTo>
                    <a:pt x="391578" y="330394"/>
                    <a:pt x="389696" y="329453"/>
                    <a:pt x="388754" y="329453"/>
                  </a:cubicBezTo>
                  <a:cubicBezTo>
                    <a:pt x="386872" y="329453"/>
                    <a:pt x="385931" y="331336"/>
                    <a:pt x="385931" y="332277"/>
                  </a:cubicBezTo>
                  <a:lnTo>
                    <a:pt x="385931" y="397226"/>
                  </a:lnTo>
                  <a:cubicBezTo>
                    <a:pt x="385931" y="399109"/>
                    <a:pt x="384989" y="400991"/>
                    <a:pt x="384989" y="403815"/>
                  </a:cubicBezTo>
                  <a:cubicBezTo>
                    <a:pt x="383107" y="409463"/>
                    <a:pt x="376518" y="412287"/>
                    <a:pt x="371811" y="410404"/>
                  </a:cubicBezTo>
                  <a:cubicBezTo>
                    <a:pt x="366163" y="407580"/>
                    <a:pt x="364281" y="403815"/>
                    <a:pt x="364281" y="397226"/>
                  </a:cubicBezTo>
                  <a:cubicBezTo>
                    <a:pt x="364281" y="361457"/>
                    <a:pt x="364281" y="342631"/>
                    <a:pt x="364281" y="313451"/>
                  </a:cubicBezTo>
                  <a:cubicBezTo>
                    <a:pt x="364281" y="301214"/>
                    <a:pt x="373694" y="290860"/>
                    <a:pt x="386872" y="290860"/>
                  </a:cubicBezTo>
                  <a:lnTo>
                    <a:pt x="413228" y="290860"/>
                  </a:lnTo>
                  <a:lnTo>
                    <a:pt x="432995" y="290860"/>
                  </a:lnTo>
                  <a:lnTo>
                    <a:pt x="459352" y="290860"/>
                  </a:lnTo>
                  <a:cubicBezTo>
                    <a:pt x="472530" y="290860"/>
                    <a:pt x="482884" y="301214"/>
                    <a:pt x="484766" y="313451"/>
                  </a:cubicBezTo>
                  <a:cubicBezTo>
                    <a:pt x="484766" y="342631"/>
                    <a:pt x="484766" y="361457"/>
                    <a:pt x="484766" y="397226"/>
                  </a:cubicBezTo>
                  <a:close/>
                  <a:moveTo>
                    <a:pt x="622195" y="653258"/>
                  </a:moveTo>
                  <a:lnTo>
                    <a:pt x="541244" y="575131"/>
                  </a:lnTo>
                  <a:lnTo>
                    <a:pt x="541244" y="650434"/>
                  </a:lnTo>
                  <a:lnTo>
                    <a:pt x="501710" y="610900"/>
                  </a:lnTo>
                  <a:lnTo>
                    <a:pt x="501710" y="500768"/>
                  </a:lnTo>
                  <a:lnTo>
                    <a:pt x="609017" y="500768"/>
                  </a:lnTo>
                  <a:lnTo>
                    <a:pt x="648552" y="542185"/>
                  </a:lnTo>
                  <a:lnTo>
                    <a:pt x="572307" y="542185"/>
                  </a:lnTo>
                  <a:lnTo>
                    <a:pt x="653258" y="623137"/>
                  </a:lnTo>
                  <a:lnTo>
                    <a:pt x="622195" y="653258"/>
                  </a:lnTo>
                  <a:close/>
                  <a:moveTo>
                    <a:pt x="572307" y="181670"/>
                  </a:moveTo>
                  <a:lnTo>
                    <a:pt x="648552" y="181670"/>
                  </a:lnTo>
                  <a:lnTo>
                    <a:pt x="609017" y="223087"/>
                  </a:lnTo>
                  <a:lnTo>
                    <a:pt x="501710" y="223087"/>
                  </a:lnTo>
                  <a:lnTo>
                    <a:pt x="501710" y="112955"/>
                  </a:lnTo>
                  <a:lnTo>
                    <a:pt x="541244" y="73421"/>
                  </a:lnTo>
                  <a:lnTo>
                    <a:pt x="541244" y="147783"/>
                  </a:lnTo>
                  <a:lnTo>
                    <a:pt x="622195" y="70597"/>
                  </a:lnTo>
                  <a:lnTo>
                    <a:pt x="653258" y="100718"/>
                  </a:lnTo>
                  <a:lnTo>
                    <a:pt x="572307" y="181670"/>
                  </a:lnTo>
                  <a:close/>
                </a:path>
              </a:pathLst>
            </a:custGeom>
            <a:solidFill>
              <a:schemeClr val="tx2"/>
            </a:solidFill>
            <a:ln w="94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83" name="Gruppieren 182">
            <a:extLst>
              <a:ext uri="{FF2B5EF4-FFF2-40B4-BE49-F238E27FC236}">
                <a16:creationId xmlns="" xmlns:a16="http://schemas.microsoft.com/office/drawing/2014/main" id="{118BE400-8304-F34E-8E59-911B7CF19A9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978333" y="3505806"/>
            <a:ext cx="360000" cy="360000"/>
            <a:chOff x="7727112" y="774006"/>
            <a:chExt cx="466508" cy="466508"/>
          </a:xfrm>
        </p:grpSpPr>
        <p:sp>
          <p:nvSpPr>
            <p:cNvPr id="184" name="Rechteck 183">
              <a:extLst>
                <a:ext uri="{FF2B5EF4-FFF2-40B4-BE49-F238E27FC236}">
                  <a16:creationId xmlns="" xmlns:a16="http://schemas.microsoft.com/office/drawing/2014/main" id="{FA226BB9-BE32-604A-A4A6-08705E93D98A}"/>
                </a:ext>
              </a:extLst>
            </p:cNvPr>
            <p:cNvSpPr/>
            <p:nvPr userDrawn="1"/>
          </p:nvSpPr>
          <p:spPr bwMode="gray">
            <a:xfrm>
              <a:off x="7747670" y="793986"/>
              <a:ext cx="445950" cy="4367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rtlCol="0" anchor="ctr">
              <a:prstTxWarp prst="textNoShape">
                <a:avLst/>
              </a:prstTxWarp>
            </a:bodyPr>
            <a:lstStyle/>
            <a:p>
              <a:pPr marL="0" algn="l">
                <a:spcAft>
                  <a:spcPts val="400"/>
                </a:spcAft>
              </a:pPr>
              <a:endParaRPr lang="de-DE" dirty="0"/>
            </a:p>
          </p:txBody>
        </p:sp>
        <p:sp>
          <p:nvSpPr>
            <p:cNvPr id="185" name="Grafik 4">
              <a:extLst>
                <a:ext uri="{FF2B5EF4-FFF2-40B4-BE49-F238E27FC236}">
                  <a16:creationId xmlns="" xmlns:a16="http://schemas.microsoft.com/office/drawing/2014/main" id="{45D8D7AC-2632-9048-95CE-E41BC6073BB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727112" y="774006"/>
              <a:ext cx="466508" cy="466508"/>
            </a:xfrm>
            <a:custGeom>
              <a:avLst/>
              <a:gdLst>
                <a:gd name="connsiteX0" fmla="*/ 0 w 715383"/>
                <a:gd name="connsiteY0" fmla="*/ 0 h 715383"/>
                <a:gd name="connsiteX1" fmla="*/ 0 w 715383"/>
                <a:gd name="connsiteY1" fmla="*/ 720090 h 715383"/>
                <a:gd name="connsiteX2" fmla="*/ 720090 w 715383"/>
                <a:gd name="connsiteY2" fmla="*/ 720090 h 715383"/>
                <a:gd name="connsiteX3" fmla="*/ 720090 w 715383"/>
                <a:gd name="connsiteY3" fmla="*/ 0 h 715383"/>
                <a:gd name="connsiteX4" fmla="*/ 0 w 715383"/>
                <a:gd name="connsiteY4" fmla="*/ 0 h 715383"/>
                <a:gd name="connsiteX5" fmla="*/ 421700 w 715383"/>
                <a:gd name="connsiteY5" fmla="*/ 231558 h 715383"/>
                <a:gd name="connsiteX6" fmla="*/ 450880 w 715383"/>
                <a:gd name="connsiteY6" fmla="*/ 259797 h 715383"/>
                <a:gd name="connsiteX7" fmla="*/ 422641 w 715383"/>
                <a:gd name="connsiteY7" fmla="*/ 288036 h 715383"/>
                <a:gd name="connsiteX8" fmla="*/ 393461 w 715383"/>
                <a:gd name="connsiteY8" fmla="*/ 259797 h 715383"/>
                <a:gd name="connsiteX9" fmla="*/ 421700 w 715383"/>
                <a:gd name="connsiteY9" fmla="*/ 231558 h 715383"/>
                <a:gd name="connsiteX10" fmla="*/ 290860 w 715383"/>
                <a:gd name="connsiteY10" fmla="*/ 231558 h 715383"/>
                <a:gd name="connsiteX11" fmla="*/ 320040 w 715383"/>
                <a:gd name="connsiteY11" fmla="*/ 259797 h 715383"/>
                <a:gd name="connsiteX12" fmla="*/ 291801 w 715383"/>
                <a:gd name="connsiteY12" fmla="*/ 288036 h 715383"/>
                <a:gd name="connsiteX13" fmla="*/ 262621 w 715383"/>
                <a:gd name="connsiteY13" fmla="*/ 259797 h 715383"/>
                <a:gd name="connsiteX14" fmla="*/ 290860 w 715383"/>
                <a:gd name="connsiteY14" fmla="*/ 231558 h 715383"/>
                <a:gd name="connsiteX15" fmla="*/ 178846 w 715383"/>
                <a:gd name="connsiteY15" fmla="*/ 650434 h 715383"/>
                <a:gd name="connsiteX16" fmla="*/ 178846 w 715383"/>
                <a:gd name="connsiteY16" fmla="*/ 576072 h 715383"/>
                <a:gd name="connsiteX17" fmla="*/ 97895 w 715383"/>
                <a:gd name="connsiteY17" fmla="*/ 653258 h 715383"/>
                <a:gd name="connsiteX18" fmla="*/ 66832 w 715383"/>
                <a:gd name="connsiteY18" fmla="*/ 623137 h 715383"/>
                <a:gd name="connsiteX19" fmla="*/ 147783 w 715383"/>
                <a:gd name="connsiteY19" fmla="*/ 542185 h 715383"/>
                <a:gd name="connsiteX20" fmla="*/ 71538 w 715383"/>
                <a:gd name="connsiteY20" fmla="*/ 541244 h 715383"/>
                <a:gd name="connsiteX21" fmla="*/ 111073 w 715383"/>
                <a:gd name="connsiteY21" fmla="*/ 500768 h 715383"/>
                <a:gd name="connsiteX22" fmla="*/ 217439 w 715383"/>
                <a:gd name="connsiteY22" fmla="*/ 500768 h 715383"/>
                <a:gd name="connsiteX23" fmla="*/ 217439 w 715383"/>
                <a:gd name="connsiteY23" fmla="*/ 610900 h 715383"/>
                <a:gd name="connsiteX24" fmla="*/ 218380 w 715383"/>
                <a:gd name="connsiteY24" fmla="*/ 610900 h 715383"/>
                <a:gd name="connsiteX25" fmla="*/ 178846 w 715383"/>
                <a:gd name="connsiteY25" fmla="*/ 650434 h 715383"/>
                <a:gd name="connsiteX26" fmla="*/ 218380 w 715383"/>
                <a:gd name="connsiteY26" fmla="*/ 223087 h 715383"/>
                <a:gd name="connsiteX27" fmla="*/ 112014 w 715383"/>
                <a:gd name="connsiteY27" fmla="*/ 223087 h 715383"/>
                <a:gd name="connsiteX28" fmla="*/ 72480 w 715383"/>
                <a:gd name="connsiteY28" fmla="*/ 182611 h 715383"/>
                <a:gd name="connsiteX29" fmla="*/ 148724 w 715383"/>
                <a:gd name="connsiteY29" fmla="*/ 181670 h 715383"/>
                <a:gd name="connsiteX30" fmla="*/ 66832 w 715383"/>
                <a:gd name="connsiteY30" fmla="*/ 100718 h 715383"/>
                <a:gd name="connsiteX31" fmla="*/ 97895 w 715383"/>
                <a:gd name="connsiteY31" fmla="*/ 70597 h 715383"/>
                <a:gd name="connsiteX32" fmla="*/ 178846 w 715383"/>
                <a:gd name="connsiteY32" fmla="*/ 147783 h 715383"/>
                <a:gd name="connsiteX33" fmla="*/ 178846 w 715383"/>
                <a:gd name="connsiteY33" fmla="*/ 73421 h 715383"/>
                <a:gd name="connsiteX34" fmla="*/ 218380 w 715383"/>
                <a:gd name="connsiteY34" fmla="*/ 112955 h 715383"/>
                <a:gd name="connsiteX35" fmla="*/ 218380 w 715383"/>
                <a:gd name="connsiteY35" fmla="*/ 223087 h 715383"/>
                <a:gd name="connsiteX36" fmla="*/ 353927 w 715383"/>
                <a:gd name="connsiteY36" fmla="*/ 397226 h 715383"/>
                <a:gd name="connsiteX37" fmla="*/ 346396 w 715383"/>
                <a:gd name="connsiteY37" fmla="*/ 410404 h 715383"/>
                <a:gd name="connsiteX38" fmla="*/ 333218 w 715383"/>
                <a:gd name="connsiteY38" fmla="*/ 403815 h 715383"/>
                <a:gd name="connsiteX39" fmla="*/ 332277 w 715383"/>
                <a:gd name="connsiteY39" fmla="*/ 397226 h 715383"/>
                <a:gd name="connsiteX40" fmla="*/ 332277 w 715383"/>
                <a:gd name="connsiteY40" fmla="*/ 332277 h 715383"/>
                <a:gd name="connsiteX41" fmla="*/ 329453 w 715383"/>
                <a:gd name="connsiteY41" fmla="*/ 329453 h 715383"/>
                <a:gd name="connsiteX42" fmla="*/ 326629 w 715383"/>
                <a:gd name="connsiteY42" fmla="*/ 332277 h 715383"/>
                <a:gd name="connsiteX43" fmla="*/ 326629 w 715383"/>
                <a:gd name="connsiteY43" fmla="*/ 516770 h 715383"/>
                <a:gd name="connsiteX44" fmla="*/ 316275 w 715383"/>
                <a:gd name="connsiteY44" fmla="*/ 533714 h 715383"/>
                <a:gd name="connsiteX45" fmla="*/ 299332 w 715383"/>
                <a:gd name="connsiteY45" fmla="*/ 525242 h 715383"/>
                <a:gd name="connsiteX46" fmla="*/ 298390 w 715383"/>
                <a:gd name="connsiteY46" fmla="*/ 516770 h 715383"/>
                <a:gd name="connsiteX47" fmla="*/ 297449 w 715383"/>
                <a:gd name="connsiteY47" fmla="*/ 412287 h 715383"/>
                <a:gd name="connsiteX48" fmla="*/ 293684 w 715383"/>
                <a:gd name="connsiteY48" fmla="*/ 406639 h 715383"/>
                <a:gd name="connsiteX49" fmla="*/ 289919 w 715383"/>
                <a:gd name="connsiteY49" fmla="*/ 412287 h 715383"/>
                <a:gd name="connsiteX50" fmla="*/ 288977 w 715383"/>
                <a:gd name="connsiteY50" fmla="*/ 516770 h 715383"/>
                <a:gd name="connsiteX51" fmla="*/ 288036 w 715383"/>
                <a:gd name="connsiteY51" fmla="*/ 525242 h 715383"/>
                <a:gd name="connsiteX52" fmla="*/ 269210 w 715383"/>
                <a:gd name="connsiteY52" fmla="*/ 533714 h 715383"/>
                <a:gd name="connsiteX53" fmla="*/ 260738 w 715383"/>
                <a:gd name="connsiteY53" fmla="*/ 516770 h 715383"/>
                <a:gd name="connsiteX54" fmla="*/ 260738 w 715383"/>
                <a:gd name="connsiteY54" fmla="*/ 332277 h 715383"/>
                <a:gd name="connsiteX55" fmla="*/ 257915 w 715383"/>
                <a:gd name="connsiteY55" fmla="*/ 329453 h 715383"/>
                <a:gd name="connsiteX56" fmla="*/ 255091 w 715383"/>
                <a:gd name="connsiteY56" fmla="*/ 332277 h 715383"/>
                <a:gd name="connsiteX57" fmla="*/ 255091 w 715383"/>
                <a:gd name="connsiteY57" fmla="*/ 397226 h 715383"/>
                <a:gd name="connsiteX58" fmla="*/ 254149 w 715383"/>
                <a:gd name="connsiteY58" fmla="*/ 403815 h 715383"/>
                <a:gd name="connsiteX59" fmla="*/ 240971 w 715383"/>
                <a:gd name="connsiteY59" fmla="*/ 410404 h 715383"/>
                <a:gd name="connsiteX60" fmla="*/ 233441 w 715383"/>
                <a:gd name="connsiteY60" fmla="*/ 397226 h 715383"/>
                <a:gd name="connsiteX61" fmla="*/ 233441 w 715383"/>
                <a:gd name="connsiteY61" fmla="*/ 313451 h 715383"/>
                <a:gd name="connsiteX62" fmla="*/ 256032 w 715383"/>
                <a:gd name="connsiteY62" fmla="*/ 290860 h 715383"/>
                <a:gd name="connsiteX63" fmla="*/ 282388 w 715383"/>
                <a:gd name="connsiteY63" fmla="*/ 290860 h 715383"/>
                <a:gd name="connsiteX64" fmla="*/ 302155 w 715383"/>
                <a:gd name="connsiteY64" fmla="*/ 290860 h 715383"/>
                <a:gd name="connsiteX65" fmla="*/ 328512 w 715383"/>
                <a:gd name="connsiteY65" fmla="*/ 290860 h 715383"/>
                <a:gd name="connsiteX66" fmla="*/ 353927 w 715383"/>
                <a:gd name="connsiteY66" fmla="*/ 313451 h 715383"/>
                <a:gd name="connsiteX67" fmla="*/ 353927 w 715383"/>
                <a:gd name="connsiteY67" fmla="*/ 397226 h 715383"/>
                <a:gd name="connsiteX68" fmla="*/ 327570 w 715383"/>
                <a:gd name="connsiteY68" fmla="*/ 217439 h 715383"/>
                <a:gd name="connsiteX69" fmla="*/ 355809 w 715383"/>
                <a:gd name="connsiteY69" fmla="*/ 189200 h 715383"/>
                <a:gd name="connsiteX70" fmla="*/ 384989 w 715383"/>
                <a:gd name="connsiteY70" fmla="*/ 217439 h 715383"/>
                <a:gd name="connsiteX71" fmla="*/ 356750 w 715383"/>
                <a:gd name="connsiteY71" fmla="*/ 245678 h 715383"/>
                <a:gd name="connsiteX72" fmla="*/ 327570 w 715383"/>
                <a:gd name="connsiteY72" fmla="*/ 217439 h 715383"/>
                <a:gd name="connsiteX73" fmla="*/ 484766 w 715383"/>
                <a:gd name="connsiteY73" fmla="*/ 397226 h 715383"/>
                <a:gd name="connsiteX74" fmla="*/ 477236 w 715383"/>
                <a:gd name="connsiteY74" fmla="*/ 410404 h 715383"/>
                <a:gd name="connsiteX75" fmla="*/ 464058 w 715383"/>
                <a:gd name="connsiteY75" fmla="*/ 403815 h 715383"/>
                <a:gd name="connsiteX76" fmla="*/ 463117 w 715383"/>
                <a:gd name="connsiteY76" fmla="*/ 397226 h 715383"/>
                <a:gd name="connsiteX77" fmla="*/ 463117 w 715383"/>
                <a:gd name="connsiteY77" fmla="*/ 332277 h 715383"/>
                <a:gd name="connsiteX78" fmla="*/ 460293 w 715383"/>
                <a:gd name="connsiteY78" fmla="*/ 329453 h 715383"/>
                <a:gd name="connsiteX79" fmla="*/ 457469 w 715383"/>
                <a:gd name="connsiteY79" fmla="*/ 332277 h 715383"/>
                <a:gd name="connsiteX80" fmla="*/ 457469 w 715383"/>
                <a:gd name="connsiteY80" fmla="*/ 516770 h 715383"/>
                <a:gd name="connsiteX81" fmla="*/ 447115 w 715383"/>
                <a:gd name="connsiteY81" fmla="*/ 533714 h 715383"/>
                <a:gd name="connsiteX82" fmla="*/ 430171 w 715383"/>
                <a:gd name="connsiteY82" fmla="*/ 525242 h 715383"/>
                <a:gd name="connsiteX83" fmla="*/ 429230 w 715383"/>
                <a:gd name="connsiteY83" fmla="*/ 516770 h 715383"/>
                <a:gd name="connsiteX84" fmla="*/ 428289 w 715383"/>
                <a:gd name="connsiteY84" fmla="*/ 412287 h 715383"/>
                <a:gd name="connsiteX85" fmla="*/ 424524 w 715383"/>
                <a:gd name="connsiteY85" fmla="*/ 406639 h 715383"/>
                <a:gd name="connsiteX86" fmla="*/ 420758 w 715383"/>
                <a:gd name="connsiteY86" fmla="*/ 412287 h 715383"/>
                <a:gd name="connsiteX87" fmla="*/ 419817 w 715383"/>
                <a:gd name="connsiteY87" fmla="*/ 516770 h 715383"/>
                <a:gd name="connsiteX88" fmla="*/ 418876 w 715383"/>
                <a:gd name="connsiteY88" fmla="*/ 525242 h 715383"/>
                <a:gd name="connsiteX89" fmla="*/ 400050 w 715383"/>
                <a:gd name="connsiteY89" fmla="*/ 533714 h 715383"/>
                <a:gd name="connsiteX90" fmla="*/ 391578 w 715383"/>
                <a:gd name="connsiteY90" fmla="*/ 516770 h 715383"/>
                <a:gd name="connsiteX91" fmla="*/ 391578 w 715383"/>
                <a:gd name="connsiteY91" fmla="*/ 332277 h 715383"/>
                <a:gd name="connsiteX92" fmla="*/ 388754 w 715383"/>
                <a:gd name="connsiteY92" fmla="*/ 329453 h 715383"/>
                <a:gd name="connsiteX93" fmla="*/ 385931 w 715383"/>
                <a:gd name="connsiteY93" fmla="*/ 332277 h 715383"/>
                <a:gd name="connsiteX94" fmla="*/ 385931 w 715383"/>
                <a:gd name="connsiteY94" fmla="*/ 397226 h 715383"/>
                <a:gd name="connsiteX95" fmla="*/ 384989 w 715383"/>
                <a:gd name="connsiteY95" fmla="*/ 403815 h 715383"/>
                <a:gd name="connsiteX96" fmla="*/ 371811 w 715383"/>
                <a:gd name="connsiteY96" fmla="*/ 410404 h 715383"/>
                <a:gd name="connsiteX97" fmla="*/ 364281 w 715383"/>
                <a:gd name="connsiteY97" fmla="*/ 397226 h 715383"/>
                <a:gd name="connsiteX98" fmla="*/ 364281 w 715383"/>
                <a:gd name="connsiteY98" fmla="*/ 313451 h 715383"/>
                <a:gd name="connsiteX99" fmla="*/ 386872 w 715383"/>
                <a:gd name="connsiteY99" fmla="*/ 290860 h 715383"/>
                <a:gd name="connsiteX100" fmla="*/ 413228 w 715383"/>
                <a:gd name="connsiteY100" fmla="*/ 290860 h 715383"/>
                <a:gd name="connsiteX101" fmla="*/ 432995 w 715383"/>
                <a:gd name="connsiteY101" fmla="*/ 290860 h 715383"/>
                <a:gd name="connsiteX102" fmla="*/ 459352 w 715383"/>
                <a:gd name="connsiteY102" fmla="*/ 290860 h 715383"/>
                <a:gd name="connsiteX103" fmla="*/ 484766 w 715383"/>
                <a:gd name="connsiteY103" fmla="*/ 313451 h 715383"/>
                <a:gd name="connsiteX104" fmla="*/ 484766 w 715383"/>
                <a:gd name="connsiteY104" fmla="*/ 397226 h 715383"/>
                <a:gd name="connsiteX105" fmla="*/ 622195 w 715383"/>
                <a:gd name="connsiteY105" fmla="*/ 653258 h 715383"/>
                <a:gd name="connsiteX106" fmla="*/ 541244 w 715383"/>
                <a:gd name="connsiteY106" fmla="*/ 575131 h 715383"/>
                <a:gd name="connsiteX107" fmla="*/ 541244 w 715383"/>
                <a:gd name="connsiteY107" fmla="*/ 650434 h 715383"/>
                <a:gd name="connsiteX108" fmla="*/ 501710 w 715383"/>
                <a:gd name="connsiteY108" fmla="*/ 610900 h 715383"/>
                <a:gd name="connsiteX109" fmla="*/ 501710 w 715383"/>
                <a:gd name="connsiteY109" fmla="*/ 500768 h 715383"/>
                <a:gd name="connsiteX110" fmla="*/ 609017 w 715383"/>
                <a:gd name="connsiteY110" fmla="*/ 500768 h 715383"/>
                <a:gd name="connsiteX111" fmla="*/ 648552 w 715383"/>
                <a:gd name="connsiteY111" fmla="*/ 542185 h 715383"/>
                <a:gd name="connsiteX112" fmla="*/ 572307 w 715383"/>
                <a:gd name="connsiteY112" fmla="*/ 542185 h 715383"/>
                <a:gd name="connsiteX113" fmla="*/ 653258 w 715383"/>
                <a:gd name="connsiteY113" fmla="*/ 623137 h 715383"/>
                <a:gd name="connsiteX114" fmla="*/ 622195 w 715383"/>
                <a:gd name="connsiteY114" fmla="*/ 653258 h 715383"/>
                <a:gd name="connsiteX115" fmla="*/ 572307 w 715383"/>
                <a:gd name="connsiteY115" fmla="*/ 181670 h 715383"/>
                <a:gd name="connsiteX116" fmla="*/ 648552 w 715383"/>
                <a:gd name="connsiteY116" fmla="*/ 181670 h 715383"/>
                <a:gd name="connsiteX117" fmla="*/ 609017 w 715383"/>
                <a:gd name="connsiteY117" fmla="*/ 223087 h 715383"/>
                <a:gd name="connsiteX118" fmla="*/ 501710 w 715383"/>
                <a:gd name="connsiteY118" fmla="*/ 223087 h 715383"/>
                <a:gd name="connsiteX119" fmla="*/ 501710 w 715383"/>
                <a:gd name="connsiteY119" fmla="*/ 112955 h 715383"/>
                <a:gd name="connsiteX120" fmla="*/ 541244 w 715383"/>
                <a:gd name="connsiteY120" fmla="*/ 73421 h 715383"/>
                <a:gd name="connsiteX121" fmla="*/ 541244 w 715383"/>
                <a:gd name="connsiteY121" fmla="*/ 147783 h 715383"/>
                <a:gd name="connsiteX122" fmla="*/ 622195 w 715383"/>
                <a:gd name="connsiteY122" fmla="*/ 70597 h 715383"/>
                <a:gd name="connsiteX123" fmla="*/ 653258 w 715383"/>
                <a:gd name="connsiteY123" fmla="*/ 100718 h 715383"/>
                <a:gd name="connsiteX124" fmla="*/ 572307 w 715383"/>
                <a:gd name="connsiteY124" fmla="*/ 181670 h 7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715383" h="715383">
                  <a:moveTo>
                    <a:pt x="0" y="0"/>
                  </a:moveTo>
                  <a:lnTo>
                    <a:pt x="0" y="720090"/>
                  </a:lnTo>
                  <a:lnTo>
                    <a:pt x="720090" y="720090"/>
                  </a:lnTo>
                  <a:lnTo>
                    <a:pt x="720090" y="0"/>
                  </a:lnTo>
                  <a:lnTo>
                    <a:pt x="0" y="0"/>
                  </a:lnTo>
                  <a:close/>
                  <a:moveTo>
                    <a:pt x="421700" y="231558"/>
                  </a:moveTo>
                  <a:cubicBezTo>
                    <a:pt x="436760" y="231558"/>
                    <a:pt x="450880" y="241913"/>
                    <a:pt x="450880" y="259797"/>
                  </a:cubicBezTo>
                  <a:cubicBezTo>
                    <a:pt x="450880" y="274858"/>
                    <a:pt x="437702" y="288036"/>
                    <a:pt x="422641" y="288036"/>
                  </a:cubicBezTo>
                  <a:cubicBezTo>
                    <a:pt x="407580" y="288036"/>
                    <a:pt x="394402" y="273917"/>
                    <a:pt x="393461" y="259797"/>
                  </a:cubicBezTo>
                  <a:cubicBezTo>
                    <a:pt x="394402" y="240971"/>
                    <a:pt x="407580" y="231558"/>
                    <a:pt x="421700" y="231558"/>
                  </a:cubicBezTo>
                  <a:close/>
                  <a:moveTo>
                    <a:pt x="290860" y="231558"/>
                  </a:moveTo>
                  <a:cubicBezTo>
                    <a:pt x="305921" y="231558"/>
                    <a:pt x="320040" y="241913"/>
                    <a:pt x="320040" y="259797"/>
                  </a:cubicBezTo>
                  <a:cubicBezTo>
                    <a:pt x="320040" y="274858"/>
                    <a:pt x="306862" y="288036"/>
                    <a:pt x="291801" y="288036"/>
                  </a:cubicBezTo>
                  <a:cubicBezTo>
                    <a:pt x="275799" y="288036"/>
                    <a:pt x="262621" y="273917"/>
                    <a:pt x="262621" y="259797"/>
                  </a:cubicBezTo>
                  <a:cubicBezTo>
                    <a:pt x="263562" y="240971"/>
                    <a:pt x="276740" y="231558"/>
                    <a:pt x="290860" y="231558"/>
                  </a:cubicBezTo>
                  <a:close/>
                  <a:moveTo>
                    <a:pt x="178846" y="650434"/>
                  </a:moveTo>
                  <a:lnTo>
                    <a:pt x="178846" y="576072"/>
                  </a:lnTo>
                  <a:lnTo>
                    <a:pt x="97895" y="653258"/>
                  </a:lnTo>
                  <a:lnTo>
                    <a:pt x="66832" y="623137"/>
                  </a:lnTo>
                  <a:lnTo>
                    <a:pt x="147783" y="542185"/>
                  </a:lnTo>
                  <a:lnTo>
                    <a:pt x="71538" y="541244"/>
                  </a:lnTo>
                  <a:lnTo>
                    <a:pt x="111073" y="500768"/>
                  </a:lnTo>
                  <a:lnTo>
                    <a:pt x="217439" y="500768"/>
                  </a:lnTo>
                  <a:lnTo>
                    <a:pt x="217439" y="610900"/>
                  </a:lnTo>
                  <a:lnTo>
                    <a:pt x="218380" y="610900"/>
                  </a:lnTo>
                  <a:lnTo>
                    <a:pt x="178846" y="650434"/>
                  </a:lnTo>
                  <a:close/>
                  <a:moveTo>
                    <a:pt x="218380" y="223087"/>
                  </a:moveTo>
                  <a:lnTo>
                    <a:pt x="112014" y="223087"/>
                  </a:lnTo>
                  <a:lnTo>
                    <a:pt x="72480" y="182611"/>
                  </a:lnTo>
                  <a:lnTo>
                    <a:pt x="148724" y="181670"/>
                  </a:lnTo>
                  <a:lnTo>
                    <a:pt x="66832" y="100718"/>
                  </a:lnTo>
                  <a:lnTo>
                    <a:pt x="97895" y="70597"/>
                  </a:lnTo>
                  <a:lnTo>
                    <a:pt x="178846" y="147783"/>
                  </a:lnTo>
                  <a:lnTo>
                    <a:pt x="178846" y="73421"/>
                  </a:lnTo>
                  <a:lnTo>
                    <a:pt x="218380" y="112955"/>
                  </a:lnTo>
                  <a:lnTo>
                    <a:pt x="218380" y="223087"/>
                  </a:lnTo>
                  <a:close/>
                  <a:moveTo>
                    <a:pt x="353927" y="397226"/>
                  </a:moveTo>
                  <a:cubicBezTo>
                    <a:pt x="353927" y="404756"/>
                    <a:pt x="352044" y="408522"/>
                    <a:pt x="346396" y="410404"/>
                  </a:cubicBezTo>
                  <a:cubicBezTo>
                    <a:pt x="340748" y="412287"/>
                    <a:pt x="334159" y="409463"/>
                    <a:pt x="333218" y="403815"/>
                  </a:cubicBezTo>
                  <a:cubicBezTo>
                    <a:pt x="332277" y="401933"/>
                    <a:pt x="332277" y="400050"/>
                    <a:pt x="332277" y="397226"/>
                  </a:cubicBezTo>
                  <a:lnTo>
                    <a:pt x="332277" y="332277"/>
                  </a:lnTo>
                  <a:cubicBezTo>
                    <a:pt x="332277" y="330394"/>
                    <a:pt x="330394" y="329453"/>
                    <a:pt x="329453" y="329453"/>
                  </a:cubicBezTo>
                  <a:cubicBezTo>
                    <a:pt x="327570" y="329453"/>
                    <a:pt x="326629" y="331336"/>
                    <a:pt x="326629" y="332277"/>
                  </a:cubicBezTo>
                  <a:lnTo>
                    <a:pt x="326629" y="516770"/>
                  </a:lnTo>
                  <a:cubicBezTo>
                    <a:pt x="326629" y="526183"/>
                    <a:pt x="322864" y="531831"/>
                    <a:pt x="316275" y="533714"/>
                  </a:cubicBezTo>
                  <a:cubicBezTo>
                    <a:pt x="308744" y="536538"/>
                    <a:pt x="301214" y="531831"/>
                    <a:pt x="299332" y="525242"/>
                  </a:cubicBezTo>
                  <a:cubicBezTo>
                    <a:pt x="299332" y="522418"/>
                    <a:pt x="298390" y="520536"/>
                    <a:pt x="298390" y="516770"/>
                  </a:cubicBezTo>
                  <a:cubicBezTo>
                    <a:pt x="298390" y="484766"/>
                    <a:pt x="297449" y="444291"/>
                    <a:pt x="297449" y="412287"/>
                  </a:cubicBezTo>
                  <a:cubicBezTo>
                    <a:pt x="297449" y="409463"/>
                    <a:pt x="297449" y="406639"/>
                    <a:pt x="293684" y="406639"/>
                  </a:cubicBezTo>
                  <a:cubicBezTo>
                    <a:pt x="289919" y="406639"/>
                    <a:pt x="289919" y="409463"/>
                    <a:pt x="289919" y="412287"/>
                  </a:cubicBezTo>
                  <a:cubicBezTo>
                    <a:pt x="289919" y="443350"/>
                    <a:pt x="288977" y="484766"/>
                    <a:pt x="288977" y="516770"/>
                  </a:cubicBezTo>
                  <a:cubicBezTo>
                    <a:pt x="288977" y="519594"/>
                    <a:pt x="288977" y="522418"/>
                    <a:pt x="288036" y="525242"/>
                  </a:cubicBezTo>
                  <a:cubicBezTo>
                    <a:pt x="285212" y="531831"/>
                    <a:pt x="276740" y="536538"/>
                    <a:pt x="269210" y="533714"/>
                  </a:cubicBezTo>
                  <a:cubicBezTo>
                    <a:pt x="261680" y="530890"/>
                    <a:pt x="260738" y="526183"/>
                    <a:pt x="260738" y="516770"/>
                  </a:cubicBezTo>
                  <a:lnTo>
                    <a:pt x="260738" y="332277"/>
                  </a:lnTo>
                  <a:cubicBezTo>
                    <a:pt x="260738" y="330394"/>
                    <a:pt x="259797" y="329453"/>
                    <a:pt x="257915" y="329453"/>
                  </a:cubicBezTo>
                  <a:cubicBezTo>
                    <a:pt x="256032" y="329453"/>
                    <a:pt x="255091" y="331336"/>
                    <a:pt x="255091" y="332277"/>
                  </a:cubicBezTo>
                  <a:lnTo>
                    <a:pt x="255091" y="397226"/>
                  </a:lnTo>
                  <a:cubicBezTo>
                    <a:pt x="255091" y="399109"/>
                    <a:pt x="254149" y="400991"/>
                    <a:pt x="254149" y="403815"/>
                  </a:cubicBezTo>
                  <a:cubicBezTo>
                    <a:pt x="252267" y="409463"/>
                    <a:pt x="245678" y="412287"/>
                    <a:pt x="240971" y="410404"/>
                  </a:cubicBezTo>
                  <a:cubicBezTo>
                    <a:pt x="235324" y="407580"/>
                    <a:pt x="233441" y="403815"/>
                    <a:pt x="233441" y="397226"/>
                  </a:cubicBezTo>
                  <a:cubicBezTo>
                    <a:pt x="233441" y="361457"/>
                    <a:pt x="233441" y="342631"/>
                    <a:pt x="233441" y="313451"/>
                  </a:cubicBezTo>
                  <a:cubicBezTo>
                    <a:pt x="233441" y="301214"/>
                    <a:pt x="242854" y="290860"/>
                    <a:pt x="256032" y="290860"/>
                  </a:cubicBezTo>
                  <a:lnTo>
                    <a:pt x="282388" y="290860"/>
                  </a:lnTo>
                  <a:lnTo>
                    <a:pt x="302155" y="290860"/>
                  </a:lnTo>
                  <a:lnTo>
                    <a:pt x="328512" y="290860"/>
                  </a:lnTo>
                  <a:cubicBezTo>
                    <a:pt x="340748" y="290860"/>
                    <a:pt x="351103" y="301214"/>
                    <a:pt x="353927" y="313451"/>
                  </a:cubicBezTo>
                  <a:cubicBezTo>
                    <a:pt x="353927" y="342631"/>
                    <a:pt x="353927" y="361457"/>
                    <a:pt x="353927" y="397226"/>
                  </a:cubicBezTo>
                  <a:close/>
                  <a:moveTo>
                    <a:pt x="327570" y="217439"/>
                  </a:moveTo>
                  <a:cubicBezTo>
                    <a:pt x="328512" y="198613"/>
                    <a:pt x="341690" y="189200"/>
                    <a:pt x="355809" y="189200"/>
                  </a:cubicBezTo>
                  <a:cubicBezTo>
                    <a:pt x="370870" y="189200"/>
                    <a:pt x="384989" y="199554"/>
                    <a:pt x="384989" y="217439"/>
                  </a:cubicBezTo>
                  <a:cubicBezTo>
                    <a:pt x="384989" y="232500"/>
                    <a:pt x="371811" y="245678"/>
                    <a:pt x="356750" y="245678"/>
                  </a:cubicBezTo>
                  <a:cubicBezTo>
                    <a:pt x="341690" y="245678"/>
                    <a:pt x="328512" y="231558"/>
                    <a:pt x="327570" y="217439"/>
                  </a:cubicBezTo>
                  <a:close/>
                  <a:moveTo>
                    <a:pt x="484766" y="397226"/>
                  </a:moveTo>
                  <a:cubicBezTo>
                    <a:pt x="484766" y="404756"/>
                    <a:pt x="482884" y="408522"/>
                    <a:pt x="477236" y="410404"/>
                  </a:cubicBezTo>
                  <a:cubicBezTo>
                    <a:pt x="471588" y="412287"/>
                    <a:pt x="464999" y="409463"/>
                    <a:pt x="464058" y="403815"/>
                  </a:cubicBezTo>
                  <a:cubicBezTo>
                    <a:pt x="463117" y="401933"/>
                    <a:pt x="463117" y="400050"/>
                    <a:pt x="463117" y="397226"/>
                  </a:cubicBezTo>
                  <a:lnTo>
                    <a:pt x="463117" y="332277"/>
                  </a:lnTo>
                  <a:cubicBezTo>
                    <a:pt x="463117" y="330394"/>
                    <a:pt x="461234" y="329453"/>
                    <a:pt x="460293" y="329453"/>
                  </a:cubicBezTo>
                  <a:cubicBezTo>
                    <a:pt x="458410" y="329453"/>
                    <a:pt x="457469" y="331336"/>
                    <a:pt x="457469" y="332277"/>
                  </a:cubicBezTo>
                  <a:lnTo>
                    <a:pt x="457469" y="516770"/>
                  </a:lnTo>
                  <a:cubicBezTo>
                    <a:pt x="457469" y="526183"/>
                    <a:pt x="453704" y="531831"/>
                    <a:pt x="447115" y="533714"/>
                  </a:cubicBezTo>
                  <a:cubicBezTo>
                    <a:pt x="439584" y="536538"/>
                    <a:pt x="432054" y="531831"/>
                    <a:pt x="430171" y="525242"/>
                  </a:cubicBezTo>
                  <a:cubicBezTo>
                    <a:pt x="430171" y="522418"/>
                    <a:pt x="429230" y="520536"/>
                    <a:pt x="429230" y="516770"/>
                  </a:cubicBezTo>
                  <a:cubicBezTo>
                    <a:pt x="429230" y="484766"/>
                    <a:pt x="428289" y="444291"/>
                    <a:pt x="428289" y="412287"/>
                  </a:cubicBezTo>
                  <a:cubicBezTo>
                    <a:pt x="428289" y="409463"/>
                    <a:pt x="428289" y="406639"/>
                    <a:pt x="424524" y="406639"/>
                  </a:cubicBezTo>
                  <a:cubicBezTo>
                    <a:pt x="420758" y="406639"/>
                    <a:pt x="420758" y="409463"/>
                    <a:pt x="420758" y="412287"/>
                  </a:cubicBezTo>
                  <a:cubicBezTo>
                    <a:pt x="420758" y="443350"/>
                    <a:pt x="419817" y="484766"/>
                    <a:pt x="419817" y="516770"/>
                  </a:cubicBezTo>
                  <a:cubicBezTo>
                    <a:pt x="419817" y="519594"/>
                    <a:pt x="419817" y="522418"/>
                    <a:pt x="418876" y="525242"/>
                  </a:cubicBezTo>
                  <a:cubicBezTo>
                    <a:pt x="416052" y="531831"/>
                    <a:pt x="407580" y="536538"/>
                    <a:pt x="400050" y="533714"/>
                  </a:cubicBezTo>
                  <a:cubicBezTo>
                    <a:pt x="392520" y="530890"/>
                    <a:pt x="391578" y="526183"/>
                    <a:pt x="391578" y="516770"/>
                  </a:cubicBezTo>
                  <a:lnTo>
                    <a:pt x="391578" y="332277"/>
                  </a:lnTo>
                  <a:cubicBezTo>
                    <a:pt x="391578" y="330394"/>
                    <a:pt x="389696" y="329453"/>
                    <a:pt x="388754" y="329453"/>
                  </a:cubicBezTo>
                  <a:cubicBezTo>
                    <a:pt x="386872" y="329453"/>
                    <a:pt x="385931" y="331336"/>
                    <a:pt x="385931" y="332277"/>
                  </a:cubicBezTo>
                  <a:lnTo>
                    <a:pt x="385931" y="397226"/>
                  </a:lnTo>
                  <a:cubicBezTo>
                    <a:pt x="385931" y="399109"/>
                    <a:pt x="384989" y="400991"/>
                    <a:pt x="384989" y="403815"/>
                  </a:cubicBezTo>
                  <a:cubicBezTo>
                    <a:pt x="383107" y="409463"/>
                    <a:pt x="376518" y="412287"/>
                    <a:pt x="371811" y="410404"/>
                  </a:cubicBezTo>
                  <a:cubicBezTo>
                    <a:pt x="366163" y="407580"/>
                    <a:pt x="364281" y="403815"/>
                    <a:pt x="364281" y="397226"/>
                  </a:cubicBezTo>
                  <a:cubicBezTo>
                    <a:pt x="364281" y="361457"/>
                    <a:pt x="364281" y="342631"/>
                    <a:pt x="364281" y="313451"/>
                  </a:cubicBezTo>
                  <a:cubicBezTo>
                    <a:pt x="364281" y="301214"/>
                    <a:pt x="373694" y="290860"/>
                    <a:pt x="386872" y="290860"/>
                  </a:cubicBezTo>
                  <a:lnTo>
                    <a:pt x="413228" y="290860"/>
                  </a:lnTo>
                  <a:lnTo>
                    <a:pt x="432995" y="290860"/>
                  </a:lnTo>
                  <a:lnTo>
                    <a:pt x="459352" y="290860"/>
                  </a:lnTo>
                  <a:cubicBezTo>
                    <a:pt x="472530" y="290860"/>
                    <a:pt x="482884" y="301214"/>
                    <a:pt x="484766" y="313451"/>
                  </a:cubicBezTo>
                  <a:cubicBezTo>
                    <a:pt x="484766" y="342631"/>
                    <a:pt x="484766" y="361457"/>
                    <a:pt x="484766" y="397226"/>
                  </a:cubicBezTo>
                  <a:close/>
                  <a:moveTo>
                    <a:pt x="622195" y="653258"/>
                  </a:moveTo>
                  <a:lnTo>
                    <a:pt x="541244" y="575131"/>
                  </a:lnTo>
                  <a:lnTo>
                    <a:pt x="541244" y="650434"/>
                  </a:lnTo>
                  <a:lnTo>
                    <a:pt x="501710" y="610900"/>
                  </a:lnTo>
                  <a:lnTo>
                    <a:pt x="501710" y="500768"/>
                  </a:lnTo>
                  <a:lnTo>
                    <a:pt x="609017" y="500768"/>
                  </a:lnTo>
                  <a:lnTo>
                    <a:pt x="648552" y="542185"/>
                  </a:lnTo>
                  <a:lnTo>
                    <a:pt x="572307" y="542185"/>
                  </a:lnTo>
                  <a:lnTo>
                    <a:pt x="653258" y="623137"/>
                  </a:lnTo>
                  <a:lnTo>
                    <a:pt x="622195" y="653258"/>
                  </a:lnTo>
                  <a:close/>
                  <a:moveTo>
                    <a:pt x="572307" y="181670"/>
                  </a:moveTo>
                  <a:lnTo>
                    <a:pt x="648552" y="181670"/>
                  </a:lnTo>
                  <a:lnTo>
                    <a:pt x="609017" y="223087"/>
                  </a:lnTo>
                  <a:lnTo>
                    <a:pt x="501710" y="223087"/>
                  </a:lnTo>
                  <a:lnTo>
                    <a:pt x="501710" y="112955"/>
                  </a:lnTo>
                  <a:lnTo>
                    <a:pt x="541244" y="73421"/>
                  </a:lnTo>
                  <a:lnTo>
                    <a:pt x="541244" y="147783"/>
                  </a:lnTo>
                  <a:lnTo>
                    <a:pt x="622195" y="70597"/>
                  </a:lnTo>
                  <a:lnTo>
                    <a:pt x="653258" y="100718"/>
                  </a:lnTo>
                  <a:lnTo>
                    <a:pt x="572307" y="181670"/>
                  </a:lnTo>
                  <a:close/>
                </a:path>
              </a:pathLst>
            </a:custGeom>
            <a:solidFill>
              <a:srgbClr val="BD2C16"/>
            </a:solidFill>
            <a:ln w="94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86" name="Gruppieren 185">
            <a:extLst>
              <a:ext uri="{FF2B5EF4-FFF2-40B4-BE49-F238E27FC236}">
                <a16:creationId xmlns="" xmlns:a16="http://schemas.microsoft.com/office/drawing/2014/main" id="{C2BC28FC-77F0-7641-AFF8-E46B0008974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846434" y="2639613"/>
            <a:ext cx="360000" cy="360000"/>
            <a:chOff x="8310396" y="794990"/>
            <a:chExt cx="503999" cy="503999"/>
          </a:xfrm>
        </p:grpSpPr>
        <p:sp>
          <p:nvSpPr>
            <p:cNvPr id="44" name="Rechteck 43">
              <a:extLst>
                <a:ext uri="{FF2B5EF4-FFF2-40B4-BE49-F238E27FC236}">
                  <a16:creationId xmlns="" xmlns:a16="http://schemas.microsoft.com/office/drawing/2014/main" id="{989EE5B8-9F8D-BB42-BB66-75B4FA05DFDD}"/>
                </a:ext>
              </a:extLst>
            </p:cNvPr>
            <p:cNvSpPr/>
            <p:nvPr userDrawn="1"/>
          </p:nvSpPr>
          <p:spPr bwMode="gray">
            <a:xfrm>
              <a:off x="8346590" y="822386"/>
              <a:ext cx="425046" cy="4495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rtlCol="0" anchor="ctr">
              <a:prstTxWarp prst="textNoShape">
                <a:avLst/>
              </a:prstTxWarp>
            </a:bodyPr>
            <a:lstStyle/>
            <a:p>
              <a:pPr marL="0" algn="l">
                <a:spcAft>
                  <a:spcPts val="400"/>
                </a:spcAft>
              </a:pPr>
              <a:endParaRPr lang="de-DE" dirty="0"/>
            </a:p>
          </p:txBody>
        </p:sp>
        <p:grpSp>
          <p:nvGrpSpPr>
            <p:cNvPr id="28" name="Grafik 12">
              <a:extLst>
                <a:ext uri="{FF2B5EF4-FFF2-40B4-BE49-F238E27FC236}">
                  <a16:creationId xmlns="" xmlns:a16="http://schemas.microsoft.com/office/drawing/2014/main" id="{04D90E63-10B2-7344-BC66-C1681AEC14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10396" y="794990"/>
              <a:ext cx="503999" cy="503999"/>
              <a:chOff x="6295950" y="3628950"/>
              <a:chExt cx="800100" cy="800100"/>
            </a:xfrm>
          </p:grpSpPr>
          <p:sp>
            <p:nvSpPr>
              <p:cNvPr id="29" name="Freihandform 28">
                <a:extLst>
                  <a:ext uri="{FF2B5EF4-FFF2-40B4-BE49-F238E27FC236}">
                    <a16:creationId xmlns="" xmlns:a16="http://schemas.microsoft.com/office/drawing/2014/main" id="{8D356014-26E6-1E4A-8886-4D111A15DB69}"/>
                  </a:ext>
                </a:extLst>
              </p:cNvPr>
              <p:cNvSpPr/>
              <p:nvPr/>
            </p:nvSpPr>
            <p:spPr>
              <a:xfrm>
                <a:off x="6327013" y="3659071"/>
                <a:ext cx="734209" cy="734209"/>
              </a:xfrm>
              <a:custGeom>
                <a:avLst/>
                <a:gdLst>
                  <a:gd name="connsiteX0" fmla="*/ 0 w 734209"/>
                  <a:gd name="connsiteY0" fmla="*/ 0 h 734209"/>
                  <a:gd name="connsiteX1" fmla="*/ 0 w 734209"/>
                  <a:gd name="connsiteY1" fmla="*/ 739857 h 734209"/>
                  <a:gd name="connsiteX2" fmla="*/ 739857 w 734209"/>
                  <a:gd name="connsiteY2" fmla="*/ 739857 h 734209"/>
                  <a:gd name="connsiteX3" fmla="*/ 739857 w 734209"/>
                  <a:gd name="connsiteY3" fmla="*/ 0 h 734209"/>
                  <a:gd name="connsiteX4" fmla="*/ 0 w 734209"/>
                  <a:gd name="connsiteY4" fmla="*/ 0 h 734209"/>
                  <a:gd name="connsiteX5" fmla="*/ 445232 w 734209"/>
                  <a:gd name="connsiteY5" fmla="*/ 572307 h 734209"/>
                  <a:gd name="connsiteX6" fmla="*/ 305921 w 734209"/>
                  <a:gd name="connsiteY6" fmla="*/ 684321 h 734209"/>
                  <a:gd name="connsiteX7" fmla="*/ 305921 w 734209"/>
                  <a:gd name="connsiteY7" fmla="*/ 684321 h 734209"/>
                  <a:gd name="connsiteX8" fmla="*/ 166609 w 734209"/>
                  <a:gd name="connsiteY8" fmla="*/ 572307 h 734209"/>
                  <a:gd name="connsiteX9" fmla="*/ 57419 w 734209"/>
                  <a:gd name="connsiteY9" fmla="*/ 365222 h 734209"/>
                  <a:gd name="connsiteX10" fmla="*/ 187318 w 734209"/>
                  <a:gd name="connsiteY10" fmla="*/ 228734 h 734209"/>
                  <a:gd name="connsiteX11" fmla="*/ 304038 w 734209"/>
                  <a:gd name="connsiteY11" fmla="*/ 297449 h 734209"/>
                  <a:gd name="connsiteX12" fmla="*/ 422641 w 734209"/>
                  <a:gd name="connsiteY12" fmla="*/ 228734 h 734209"/>
                  <a:gd name="connsiteX13" fmla="*/ 552540 w 734209"/>
                  <a:gd name="connsiteY13" fmla="*/ 365222 h 734209"/>
                  <a:gd name="connsiteX14" fmla="*/ 445232 w 734209"/>
                  <a:gd name="connsiteY14" fmla="*/ 572307 h 734209"/>
                  <a:gd name="connsiteX15" fmla="*/ 670201 w 734209"/>
                  <a:gd name="connsiteY15" fmla="*/ 191083 h 734209"/>
                  <a:gd name="connsiteX16" fmla="*/ 609017 w 734209"/>
                  <a:gd name="connsiteY16" fmla="*/ 191083 h 734209"/>
                  <a:gd name="connsiteX17" fmla="*/ 609017 w 734209"/>
                  <a:gd name="connsiteY17" fmla="*/ 252267 h 734209"/>
                  <a:gd name="connsiteX18" fmla="*/ 545951 w 734209"/>
                  <a:gd name="connsiteY18" fmla="*/ 252267 h 734209"/>
                  <a:gd name="connsiteX19" fmla="*/ 545951 w 734209"/>
                  <a:gd name="connsiteY19" fmla="*/ 191083 h 734209"/>
                  <a:gd name="connsiteX20" fmla="*/ 484766 w 734209"/>
                  <a:gd name="connsiteY20" fmla="*/ 191083 h 734209"/>
                  <a:gd name="connsiteX21" fmla="*/ 484766 w 734209"/>
                  <a:gd name="connsiteY21" fmla="*/ 128016 h 734209"/>
                  <a:gd name="connsiteX22" fmla="*/ 545951 w 734209"/>
                  <a:gd name="connsiteY22" fmla="*/ 128016 h 734209"/>
                  <a:gd name="connsiteX23" fmla="*/ 545951 w 734209"/>
                  <a:gd name="connsiteY23" fmla="*/ 66832 h 734209"/>
                  <a:gd name="connsiteX24" fmla="*/ 609017 w 734209"/>
                  <a:gd name="connsiteY24" fmla="*/ 66832 h 734209"/>
                  <a:gd name="connsiteX25" fmla="*/ 609017 w 734209"/>
                  <a:gd name="connsiteY25" fmla="*/ 128016 h 734209"/>
                  <a:gd name="connsiteX26" fmla="*/ 670201 w 734209"/>
                  <a:gd name="connsiteY26" fmla="*/ 128016 h 734209"/>
                  <a:gd name="connsiteX27" fmla="*/ 670201 w 734209"/>
                  <a:gd name="connsiteY27" fmla="*/ 191083 h 734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34209" h="734209">
                    <a:moveTo>
                      <a:pt x="0" y="0"/>
                    </a:moveTo>
                    <a:lnTo>
                      <a:pt x="0" y="739857"/>
                    </a:lnTo>
                    <a:lnTo>
                      <a:pt x="739857" y="739857"/>
                    </a:lnTo>
                    <a:lnTo>
                      <a:pt x="739857" y="0"/>
                    </a:lnTo>
                    <a:lnTo>
                      <a:pt x="0" y="0"/>
                    </a:lnTo>
                    <a:close/>
                    <a:moveTo>
                      <a:pt x="445232" y="572307"/>
                    </a:moveTo>
                    <a:cubicBezTo>
                      <a:pt x="368046" y="641021"/>
                      <a:pt x="305921" y="684321"/>
                      <a:pt x="305921" y="684321"/>
                    </a:cubicBezTo>
                    <a:lnTo>
                      <a:pt x="305921" y="684321"/>
                    </a:lnTo>
                    <a:cubicBezTo>
                      <a:pt x="305921" y="684321"/>
                      <a:pt x="243795" y="641021"/>
                      <a:pt x="166609" y="572307"/>
                    </a:cubicBezTo>
                    <a:cubicBezTo>
                      <a:pt x="88482" y="503592"/>
                      <a:pt x="57419" y="421700"/>
                      <a:pt x="57419" y="365222"/>
                    </a:cubicBezTo>
                    <a:cubicBezTo>
                      <a:pt x="57419" y="308744"/>
                      <a:pt x="106366" y="228734"/>
                      <a:pt x="187318" y="228734"/>
                    </a:cubicBezTo>
                    <a:cubicBezTo>
                      <a:pt x="267328" y="228734"/>
                      <a:pt x="304038" y="297449"/>
                      <a:pt x="304038" y="297449"/>
                    </a:cubicBezTo>
                    <a:cubicBezTo>
                      <a:pt x="304038" y="297449"/>
                      <a:pt x="342631" y="228734"/>
                      <a:pt x="422641" y="228734"/>
                    </a:cubicBezTo>
                    <a:cubicBezTo>
                      <a:pt x="503592" y="228734"/>
                      <a:pt x="552540" y="307803"/>
                      <a:pt x="552540" y="365222"/>
                    </a:cubicBezTo>
                    <a:cubicBezTo>
                      <a:pt x="552540" y="422641"/>
                      <a:pt x="522418" y="503592"/>
                      <a:pt x="445232" y="572307"/>
                    </a:cubicBezTo>
                    <a:close/>
                    <a:moveTo>
                      <a:pt x="670201" y="191083"/>
                    </a:moveTo>
                    <a:lnTo>
                      <a:pt x="609017" y="191083"/>
                    </a:lnTo>
                    <a:lnTo>
                      <a:pt x="609017" y="252267"/>
                    </a:lnTo>
                    <a:lnTo>
                      <a:pt x="545951" y="252267"/>
                    </a:lnTo>
                    <a:lnTo>
                      <a:pt x="545951" y="191083"/>
                    </a:lnTo>
                    <a:lnTo>
                      <a:pt x="484766" y="191083"/>
                    </a:lnTo>
                    <a:lnTo>
                      <a:pt x="484766" y="128016"/>
                    </a:lnTo>
                    <a:lnTo>
                      <a:pt x="545951" y="128016"/>
                    </a:lnTo>
                    <a:lnTo>
                      <a:pt x="545951" y="66832"/>
                    </a:lnTo>
                    <a:lnTo>
                      <a:pt x="609017" y="66832"/>
                    </a:lnTo>
                    <a:lnTo>
                      <a:pt x="609017" y="128016"/>
                    </a:lnTo>
                    <a:lnTo>
                      <a:pt x="670201" y="128016"/>
                    </a:lnTo>
                    <a:lnTo>
                      <a:pt x="670201" y="191083"/>
                    </a:lnTo>
                    <a:close/>
                  </a:path>
                </a:pathLst>
              </a:custGeom>
              <a:solidFill>
                <a:srgbClr val="84D0F0"/>
              </a:solidFill>
              <a:ln w="9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 29">
                <a:extLst>
                  <a:ext uri="{FF2B5EF4-FFF2-40B4-BE49-F238E27FC236}">
                    <a16:creationId xmlns="" xmlns:a16="http://schemas.microsoft.com/office/drawing/2014/main" id="{012AB38C-30B7-D946-89C7-C5F65107CAF4}"/>
                  </a:ext>
                </a:extLst>
              </p:cNvPr>
              <p:cNvSpPr/>
              <p:nvPr/>
            </p:nvSpPr>
            <p:spPr>
              <a:xfrm>
                <a:off x="6541628" y="3957462"/>
                <a:ext cx="160020" cy="291801"/>
              </a:xfrm>
              <a:custGeom>
                <a:avLst/>
                <a:gdLst>
                  <a:gd name="connsiteX0" fmla="*/ 147783 w 160020"/>
                  <a:gd name="connsiteY0" fmla="*/ 0 h 291801"/>
                  <a:gd name="connsiteX1" fmla="*/ 0 w 160020"/>
                  <a:gd name="connsiteY1" fmla="*/ 167550 h 291801"/>
                  <a:gd name="connsiteX2" fmla="*/ 79069 w 160020"/>
                  <a:gd name="connsiteY2" fmla="*/ 166609 h 291801"/>
                  <a:gd name="connsiteX3" fmla="*/ 26356 w 160020"/>
                  <a:gd name="connsiteY3" fmla="*/ 300273 h 291801"/>
                  <a:gd name="connsiteX4" fmla="*/ 169433 w 160020"/>
                  <a:gd name="connsiteY4" fmla="*/ 131781 h 291801"/>
                  <a:gd name="connsiteX5" fmla="*/ 86599 w 160020"/>
                  <a:gd name="connsiteY5" fmla="*/ 131781 h 291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020" h="291801">
                    <a:moveTo>
                      <a:pt x="147783" y="0"/>
                    </a:moveTo>
                    <a:lnTo>
                      <a:pt x="0" y="167550"/>
                    </a:lnTo>
                    <a:lnTo>
                      <a:pt x="79069" y="166609"/>
                    </a:lnTo>
                    <a:lnTo>
                      <a:pt x="26356" y="300273"/>
                    </a:lnTo>
                    <a:lnTo>
                      <a:pt x="169433" y="131781"/>
                    </a:lnTo>
                    <a:lnTo>
                      <a:pt x="86599" y="131781"/>
                    </a:lnTo>
                    <a:close/>
                  </a:path>
                </a:pathLst>
              </a:custGeom>
              <a:solidFill>
                <a:srgbClr val="84D0F0"/>
              </a:solidFill>
              <a:ln w="9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189" name="Gruppieren 188">
            <a:extLst>
              <a:ext uri="{FF2B5EF4-FFF2-40B4-BE49-F238E27FC236}">
                <a16:creationId xmlns="" xmlns:a16="http://schemas.microsoft.com/office/drawing/2014/main" id="{E158AF4F-5FA8-C14A-8E83-489D214FBDB9}"/>
              </a:ext>
            </a:extLst>
          </p:cNvPr>
          <p:cNvGrpSpPr/>
          <p:nvPr userDrawn="1"/>
        </p:nvGrpSpPr>
        <p:grpSpPr>
          <a:xfrm>
            <a:off x="7872414" y="2695698"/>
            <a:ext cx="954249" cy="435910"/>
            <a:chOff x="7872414" y="2695698"/>
            <a:chExt cx="954249" cy="435910"/>
          </a:xfrm>
        </p:grpSpPr>
        <p:sp>
          <p:nvSpPr>
            <p:cNvPr id="187" name="Rechteck 186">
              <a:extLst>
                <a:ext uri="{FF2B5EF4-FFF2-40B4-BE49-F238E27FC236}">
                  <a16:creationId xmlns="" xmlns:a16="http://schemas.microsoft.com/office/drawing/2014/main" id="{D478F10F-A3FD-1942-B941-996EA9F65C60}"/>
                </a:ext>
              </a:extLst>
            </p:cNvPr>
            <p:cNvSpPr/>
            <p:nvPr userDrawn="1"/>
          </p:nvSpPr>
          <p:spPr>
            <a:xfrm>
              <a:off x="7872414" y="2695698"/>
              <a:ext cx="954249" cy="225152"/>
            </a:xfrm>
            <a:prstGeom prst="rect">
              <a:avLst/>
            </a:prstGeom>
            <a:solidFill>
              <a:srgbClr val="84D0F0"/>
            </a:solidFill>
            <a:ln w="28575"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50" b="1" dirty="0">
                  <a:solidFill>
                    <a:schemeClr val="bg1"/>
                  </a:solidFill>
                </a:rPr>
                <a:t>Building 26</a:t>
              </a:r>
            </a:p>
          </p:txBody>
        </p:sp>
        <p:sp>
          <p:nvSpPr>
            <p:cNvPr id="188" name="Pfeil nach unten 187">
              <a:extLst>
                <a:ext uri="{FF2B5EF4-FFF2-40B4-BE49-F238E27FC236}">
                  <a16:creationId xmlns="" xmlns:a16="http://schemas.microsoft.com/office/drawing/2014/main" id="{8CD070C0-DB78-E240-91F5-CED5B2EB7C51}"/>
                </a:ext>
              </a:extLst>
            </p:cNvPr>
            <p:cNvSpPr/>
            <p:nvPr userDrawn="1"/>
          </p:nvSpPr>
          <p:spPr>
            <a:xfrm>
              <a:off x="8314320" y="2906456"/>
              <a:ext cx="131167" cy="225152"/>
            </a:xfrm>
            <a:prstGeom prst="downArrow">
              <a:avLst/>
            </a:prstGeom>
            <a:solidFill>
              <a:srgbClr val="84D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90" name="Gruppieren 189">
            <a:extLst>
              <a:ext uri="{FF2B5EF4-FFF2-40B4-BE49-F238E27FC236}">
                <a16:creationId xmlns="" xmlns:a16="http://schemas.microsoft.com/office/drawing/2014/main" id="{BCDFF45D-3B18-4648-BB36-1D62F5E0DB4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90098" y="3726946"/>
            <a:ext cx="360000" cy="360000"/>
            <a:chOff x="8310396" y="794990"/>
            <a:chExt cx="503999" cy="503999"/>
          </a:xfrm>
        </p:grpSpPr>
        <p:sp>
          <p:nvSpPr>
            <p:cNvPr id="191" name="Rechteck 190">
              <a:extLst>
                <a:ext uri="{FF2B5EF4-FFF2-40B4-BE49-F238E27FC236}">
                  <a16:creationId xmlns="" xmlns:a16="http://schemas.microsoft.com/office/drawing/2014/main" id="{6BBE96F8-148B-FF49-8041-22CF35A271E5}"/>
                </a:ext>
              </a:extLst>
            </p:cNvPr>
            <p:cNvSpPr/>
            <p:nvPr userDrawn="1"/>
          </p:nvSpPr>
          <p:spPr bwMode="gray">
            <a:xfrm>
              <a:off x="8346590" y="822386"/>
              <a:ext cx="425046" cy="4495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rtlCol="0" anchor="ctr">
              <a:prstTxWarp prst="textNoShape">
                <a:avLst/>
              </a:prstTxWarp>
            </a:bodyPr>
            <a:lstStyle/>
            <a:p>
              <a:pPr marL="0" algn="l">
                <a:spcAft>
                  <a:spcPts val="400"/>
                </a:spcAft>
              </a:pPr>
              <a:endParaRPr lang="de-DE" dirty="0"/>
            </a:p>
          </p:txBody>
        </p:sp>
        <p:grpSp>
          <p:nvGrpSpPr>
            <p:cNvPr id="192" name="Grafik 12">
              <a:extLst>
                <a:ext uri="{FF2B5EF4-FFF2-40B4-BE49-F238E27FC236}">
                  <a16:creationId xmlns="" xmlns:a16="http://schemas.microsoft.com/office/drawing/2014/main" id="{842DA470-42AD-2F4F-B02E-037AC0A9252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10396" y="794990"/>
              <a:ext cx="503999" cy="503999"/>
              <a:chOff x="6295950" y="3628950"/>
              <a:chExt cx="800100" cy="800100"/>
            </a:xfrm>
          </p:grpSpPr>
          <p:sp>
            <p:nvSpPr>
              <p:cNvPr id="193" name="Freihandform 192">
                <a:extLst>
                  <a:ext uri="{FF2B5EF4-FFF2-40B4-BE49-F238E27FC236}">
                    <a16:creationId xmlns="" xmlns:a16="http://schemas.microsoft.com/office/drawing/2014/main" id="{AB471CED-85F9-0C4A-B6BA-4152623EE54C}"/>
                  </a:ext>
                </a:extLst>
              </p:cNvPr>
              <p:cNvSpPr/>
              <p:nvPr/>
            </p:nvSpPr>
            <p:spPr>
              <a:xfrm>
                <a:off x="6327013" y="3659071"/>
                <a:ext cx="734209" cy="734209"/>
              </a:xfrm>
              <a:custGeom>
                <a:avLst/>
                <a:gdLst>
                  <a:gd name="connsiteX0" fmla="*/ 0 w 734209"/>
                  <a:gd name="connsiteY0" fmla="*/ 0 h 734209"/>
                  <a:gd name="connsiteX1" fmla="*/ 0 w 734209"/>
                  <a:gd name="connsiteY1" fmla="*/ 739857 h 734209"/>
                  <a:gd name="connsiteX2" fmla="*/ 739857 w 734209"/>
                  <a:gd name="connsiteY2" fmla="*/ 739857 h 734209"/>
                  <a:gd name="connsiteX3" fmla="*/ 739857 w 734209"/>
                  <a:gd name="connsiteY3" fmla="*/ 0 h 734209"/>
                  <a:gd name="connsiteX4" fmla="*/ 0 w 734209"/>
                  <a:gd name="connsiteY4" fmla="*/ 0 h 734209"/>
                  <a:gd name="connsiteX5" fmla="*/ 445232 w 734209"/>
                  <a:gd name="connsiteY5" fmla="*/ 572307 h 734209"/>
                  <a:gd name="connsiteX6" fmla="*/ 305921 w 734209"/>
                  <a:gd name="connsiteY6" fmla="*/ 684321 h 734209"/>
                  <a:gd name="connsiteX7" fmla="*/ 305921 w 734209"/>
                  <a:gd name="connsiteY7" fmla="*/ 684321 h 734209"/>
                  <a:gd name="connsiteX8" fmla="*/ 166609 w 734209"/>
                  <a:gd name="connsiteY8" fmla="*/ 572307 h 734209"/>
                  <a:gd name="connsiteX9" fmla="*/ 57419 w 734209"/>
                  <a:gd name="connsiteY9" fmla="*/ 365222 h 734209"/>
                  <a:gd name="connsiteX10" fmla="*/ 187318 w 734209"/>
                  <a:gd name="connsiteY10" fmla="*/ 228734 h 734209"/>
                  <a:gd name="connsiteX11" fmla="*/ 304038 w 734209"/>
                  <a:gd name="connsiteY11" fmla="*/ 297449 h 734209"/>
                  <a:gd name="connsiteX12" fmla="*/ 422641 w 734209"/>
                  <a:gd name="connsiteY12" fmla="*/ 228734 h 734209"/>
                  <a:gd name="connsiteX13" fmla="*/ 552540 w 734209"/>
                  <a:gd name="connsiteY13" fmla="*/ 365222 h 734209"/>
                  <a:gd name="connsiteX14" fmla="*/ 445232 w 734209"/>
                  <a:gd name="connsiteY14" fmla="*/ 572307 h 734209"/>
                  <a:gd name="connsiteX15" fmla="*/ 670201 w 734209"/>
                  <a:gd name="connsiteY15" fmla="*/ 191083 h 734209"/>
                  <a:gd name="connsiteX16" fmla="*/ 609017 w 734209"/>
                  <a:gd name="connsiteY16" fmla="*/ 191083 h 734209"/>
                  <a:gd name="connsiteX17" fmla="*/ 609017 w 734209"/>
                  <a:gd name="connsiteY17" fmla="*/ 252267 h 734209"/>
                  <a:gd name="connsiteX18" fmla="*/ 545951 w 734209"/>
                  <a:gd name="connsiteY18" fmla="*/ 252267 h 734209"/>
                  <a:gd name="connsiteX19" fmla="*/ 545951 w 734209"/>
                  <a:gd name="connsiteY19" fmla="*/ 191083 h 734209"/>
                  <a:gd name="connsiteX20" fmla="*/ 484766 w 734209"/>
                  <a:gd name="connsiteY20" fmla="*/ 191083 h 734209"/>
                  <a:gd name="connsiteX21" fmla="*/ 484766 w 734209"/>
                  <a:gd name="connsiteY21" fmla="*/ 128016 h 734209"/>
                  <a:gd name="connsiteX22" fmla="*/ 545951 w 734209"/>
                  <a:gd name="connsiteY22" fmla="*/ 128016 h 734209"/>
                  <a:gd name="connsiteX23" fmla="*/ 545951 w 734209"/>
                  <a:gd name="connsiteY23" fmla="*/ 66832 h 734209"/>
                  <a:gd name="connsiteX24" fmla="*/ 609017 w 734209"/>
                  <a:gd name="connsiteY24" fmla="*/ 66832 h 734209"/>
                  <a:gd name="connsiteX25" fmla="*/ 609017 w 734209"/>
                  <a:gd name="connsiteY25" fmla="*/ 128016 h 734209"/>
                  <a:gd name="connsiteX26" fmla="*/ 670201 w 734209"/>
                  <a:gd name="connsiteY26" fmla="*/ 128016 h 734209"/>
                  <a:gd name="connsiteX27" fmla="*/ 670201 w 734209"/>
                  <a:gd name="connsiteY27" fmla="*/ 191083 h 734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34209" h="734209">
                    <a:moveTo>
                      <a:pt x="0" y="0"/>
                    </a:moveTo>
                    <a:lnTo>
                      <a:pt x="0" y="739857"/>
                    </a:lnTo>
                    <a:lnTo>
                      <a:pt x="739857" y="739857"/>
                    </a:lnTo>
                    <a:lnTo>
                      <a:pt x="739857" y="0"/>
                    </a:lnTo>
                    <a:lnTo>
                      <a:pt x="0" y="0"/>
                    </a:lnTo>
                    <a:close/>
                    <a:moveTo>
                      <a:pt x="445232" y="572307"/>
                    </a:moveTo>
                    <a:cubicBezTo>
                      <a:pt x="368046" y="641021"/>
                      <a:pt x="305921" y="684321"/>
                      <a:pt x="305921" y="684321"/>
                    </a:cubicBezTo>
                    <a:lnTo>
                      <a:pt x="305921" y="684321"/>
                    </a:lnTo>
                    <a:cubicBezTo>
                      <a:pt x="305921" y="684321"/>
                      <a:pt x="243795" y="641021"/>
                      <a:pt x="166609" y="572307"/>
                    </a:cubicBezTo>
                    <a:cubicBezTo>
                      <a:pt x="88482" y="503592"/>
                      <a:pt x="57419" y="421700"/>
                      <a:pt x="57419" y="365222"/>
                    </a:cubicBezTo>
                    <a:cubicBezTo>
                      <a:pt x="57419" y="308744"/>
                      <a:pt x="106366" y="228734"/>
                      <a:pt x="187318" y="228734"/>
                    </a:cubicBezTo>
                    <a:cubicBezTo>
                      <a:pt x="267328" y="228734"/>
                      <a:pt x="304038" y="297449"/>
                      <a:pt x="304038" y="297449"/>
                    </a:cubicBezTo>
                    <a:cubicBezTo>
                      <a:pt x="304038" y="297449"/>
                      <a:pt x="342631" y="228734"/>
                      <a:pt x="422641" y="228734"/>
                    </a:cubicBezTo>
                    <a:cubicBezTo>
                      <a:pt x="503592" y="228734"/>
                      <a:pt x="552540" y="307803"/>
                      <a:pt x="552540" y="365222"/>
                    </a:cubicBezTo>
                    <a:cubicBezTo>
                      <a:pt x="552540" y="422641"/>
                      <a:pt x="522418" y="503592"/>
                      <a:pt x="445232" y="572307"/>
                    </a:cubicBezTo>
                    <a:close/>
                    <a:moveTo>
                      <a:pt x="670201" y="191083"/>
                    </a:moveTo>
                    <a:lnTo>
                      <a:pt x="609017" y="191083"/>
                    </a:lnTo>
                    <a:lnTo>
                      <a:pt x="609017" y="252267"/>
                    </a:lnTo>
                    <a:lnTo>
                      <a:pt x="545951" y="252267"/>
                    </a:lnTo>
                    <a:lnTo>
                      <a:pt x="545951" y="191083"/>
                    </a:lnTo>
                    <a:lnTo>
                      <a:pt x="484766" y="191083"/>
                    </a:lnTo>
                    <a:lnTo>
                      <a:pt x="484766" y="128016"/>
                    </a:lnTo>
                    <a:lnTo>
                      <a:pt x="545951" y="128016"/>
                    </a:lnTo>
                    <a:lnTo>
                      <a:pt x="545951" y="66832"/>
                    </a:lnTo>
                    <a:lnTo>
                      <a:pt x="609017" y="66832"/>
                    </a:lnTo>
                    <a:lnTo>
                      <a:pt x="609017" y="128016"/>
                    </a:lnTo>
                    <a:lnTo>
                      <a:pt x="670201" y="128016"/>
                    </a:lnTo>
                    <a:lnTo>
                      <a:pt x="670201" y="191083"/>
                    </a:lnTo>
                    <a:close/>
                  </a:path>
                </a:pathLst>
              </a:custGeom>
              <a:solidFill>
                <a:srgbClr val="84D0F0"/>
              </a:solidFill>
              <a:ln w="9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4" name="Freihandform 193">
                <a:extLst>
                  <a:ext uri="{FF2B5EF4-FFF2-40B4-BE49-F238E27FC236}">
                    <a16:creationId xmlns="" xmlns:a16="http://schemas.microsoft.com/office/drawing/2014/main" id="{04BCF31E-14FB-0848-8EFF-FA81A8B984F8}"/>
                  </a:ext>
                </a:extLst>
              </p:cNvPr>
              <p:cNvSpPr/>
              <p:nvPr/>
            </p:nvSpPr>
            <p:spPr>
              <a:xfrm>
                <a:off x="6541628" y="3957462"/>
                <a:ext cx="160020" cy="291801"/>
              </a:xfrm>
              <a:custGeom>
                <a:avLst/>
                <a:gdLst>
                  <a:gd name="connsiteX0" fmla="*/ 147783 w 160020"/>
                  <a:gd name="connsiteY0" fmla="*/ 0 h 291801"/>
                  <a:gd name="connsiteX1" fmla="*/ 0 w 160020"/>
                  <a:gd name="connsiteY1" fmla="*/ 167550 h 291801"/>
                  <a:gd name="connsiteX2" fmla="*/ 79069 w 160020"/>
                  <a:gd name="connsiteY2" fmla="*/ 166609 h 291801"/>
                  <a:gd name="connsiteX3" fmla="*/ 26356 w 160020"/>
                  <a:gd name="connsiteY3" fmla="*/ 300273 h 291801"/>
                  <a:gd name="connsiteX4" fmla="*/ 169433 w 160020"/>
                  <a:gd name="connsiteY4" fmla="*/ 131781 h 291801"/>
                  <a:gd name="connsiteX5" fmla="*/ 86599 w 160020"/>
                  <a:gd name="connsiteY5" fmla="*/ 131781 h 291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020" h="291801">
                    <a:moveTo>
                      <a:pt x="147783" y="0"/>
                    </a:moveTo>
                    <a:lnTo>
                      <a:pt x="0" y="167550"/>
                    </a:lnTo>
                    <a:lnTo>
                      <a:pt x="79069" y="166609"/>
                    </a:lnTo>
                    <a:lnTo>
                      <a:pt x="26356" y="300273"/>
                    </a:lnTo>
                    <a:lnTo>
                      <a:pt x="169433" y="131781"/>
                    </a:lnTo>
                    <a:lnTo>
                      <a:pt x="86599" y="131781"/>
                    </a:lnTo>
                    <a:close/>
                  </a:path>
                </a:pathLst>
              </a:custGeom>
              <a:solidFill>
                <a:srgbClr val="84D0F0"/>
              </a:solidFill>
              <a:ln w="9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195" name="Gruppieren 194">
            <a:extLst>
              <a:ext uri="{FF2B5EF4-FFF2-40B4-BE49-F238E27FC236}">
                <a16:creationId xmlns="" xmlns:a16="http://schemas.microsoft.com/office/drawing/2014/main" id="{6CB2333C-E9F1-6644-BC86-E434026F6A57}"/>
              </a:ext>
            </a:extLst>
          </p:cNvPr>
          <p:cNvGrpSpPr/>
          <p:nvPr userDrawn="1"/>
        </p:nvGrpSpPr>
        <p:grpSpPr>
          <a:xfrm>
            <a:off x="8216078" y="3783031"/>
            <a:ext cx="954249" cy="435910"/>
            <a:chOff x="7872414" y="2695698"/>
            <a:chExt cx="954249" cy="435910"/>
          </a:xfrm>
        </p:grpSpPr>
        <p:sp>
          <p:nvSpPr>
            <p:cNvPr id="196" name="Rechteck 195">
              <a:extLst>
                <a:ext uri="{FF2B5EF4-FFF2-40B4-BE49-F238E27FC236}">
                  <a16:creationId xmlns="" xmlns:a16="http://schemas.microsoft.com/office/drawing/2014/main" id="{B2C19E3D-06BA-5D46-88FA-DAB387DE7BB5}"/>
                </a:ext>
              </a:extLst>
            </p:cNvPr>
            <p:cNvSpPr/>
            <p:nvPr userDrawn="1"/>
          </p:nvSpPr>
          <p:spPr>
            <a:xfrm>
              <a:off x="7872414" y="2695698"/>
              <a:ext cx="954249" cy="225152"/>
            </a:xfrm>
            <a:prstGeom prst="rect">
              <a:avLst/>
            </a:prstGeom>
            <a:solidFill>
              <a:srgbClr val="84D0F0"/>
            </a:solidFill>
            <a:ln w="28575"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50" b="1" dirty="0">
                  <a:solidFill>
                    <a:schemeClr val="bg1"/>
                  </a:solidFill>
                </a:rPr>
                <a:t>Building 1</a:t>
              </a:r>
            </a:p>
          </p:txBody>
        </p:sp>
        <p:sp>
          <p:nvSpPr>
            <p:cNvPr id="197" name="Pfeil nach unten 196">
              <a:extLst>
                <a:ext uri="{FF2B5EF4-FFF2-40B4-BE49-F238E27FC236}">
                  <a16:creationId xmlns="" xmlns:a16="http://schemas.microsoft.com/office/drawing/2014/main" id="{74CAE154-A23C-184E-8787-F5325D1621A0}"/>
                </a:ext>
              </a:extLst>
            </p:cNvPr>
            <p:cNvSpPr/>
            <p:nvPr userDrawn="1"/>
          </p:nvSpPr>
          <p:spPr>
            <a:xfrm>
              <a:off x="8314320" y="2906456"/>
              <a:ext cx="131167" cy="225152"/>
            </a:xfrm>
            <a:prstGeom prst="downArrow">
              <a:avLst/>
            </a:prstGeom>
            <a:solidFill>
              <a:srgbClr val="84D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98" name="Rechteck 197">
            <a:extLst>
              <a:ext uri="{FF2B5EF4-FFF2-40B4-BE49-F238E27FC236}">
                <a16:creationId xmlns="" xmlns:a16="http://schemas.microsoft.com/office/drawing/2014/main" id="{37333F4D-FBD5-BA4A-8B52-11FD214BB9E6}"/>
              </a:ext>
            </a:extLst>
          </p:cNvPr>
          <p:cNvSpPr/>
          <p:nvPr userDrawn="1"/>
        </p:nvSpPr>
        <p:spPr>
          <a:xfrm>
            <a:off x="10504440" y="3136496"/>
            <a:ext cx="954249" cy="225152"/>
          </a:xfrm>
          <a:prstGeom prst="rect">
            <a:avLst/>
          </a:prstGeom>
          <a:solidFill>
            <a:srgbClr val="019532"/>
          </a:solidFill>
          <a:ln w="28575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b="1" dirty="0">
                <a:solidFill>
                  <a:schemeClr val="bg1"/>
                </a:solidFill>
              </a:rPr>
              <a:t>Building 40</a:t>
            </a:r>
          </a:p>
        </p:txBody>
      </p:sp>
      <p:grpSp>
        <p:nvGrpSpPr>
          <p:cNvPr id="200" name="Gruppieren 199">
            <a:extLst>
              <a:ext uri="{FF2B5EF4-FFF2-40B4-BE49-F238E27FC236}">
                <a16:creationId xmlns="" xmlns:a16="http://schemas.microsoft.com/office/drawing/2014/main" id="{F41B542B-845E-444D-8050-40C06CB889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23527" y="3396788"/>
            <a:ext cx="360000" cy="360000"/>
            <a:chOff x="10417150" y="4711106"/>
            <a:chExt cx="800100" cy="800100"/>
          </a:xfrm>
        </p:grpSpPr>
        <p:sp>
          <p:nvSpPr>
            <p:cNvPr id="199" name="Rechteck 198">
              <a:extLst>
                <a:ext uri="{FF2B5EF4-FFF2-40B4-BE49-F238E27FC236}">
                  <a16:creationId xmlns="" xmlns:a16="http://schemas.microsoft.com/office/drawing/2014/main" id="{138B01BF-35FD-EB44-A2AE-556943B4886D}"/>
                </a:ext>
              </a:extLst>
            </p:cNvPr>
            <p:cNvSpPr/>
            <p:nvPr userDrawn="1"/>
          </p:nvSpPr>
          <p:spPr bwMode="gray">
            <a:xfrm>
              <a:off x="10456857" y="4759365"/>
              <a:ext cx="716400" cy="7160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rtlCol="0" anchor="ctr">
              <a:prstTxWarp prst="textNoShape">
                <a:avLst/>
              </a:prstTxWarp>
            </a:bodyPr>
            <a:lstStyle/>
            <a:p>
              <a:pPr marL="0" algn="l">
                <a:spcAft>
                  <a:spcPts val="400"/>
                </a:spcAft>
              </a:pPr>
              <a:endParaRPr lang="de-DE" dirty="0"/>
            </a:p>
          </p:txBody>
        </p:sp>
        <p:grpSp>
          <p:nvGrpSpPr>
            <p:cNvPr id="31" name="Grafik 14">
              <a:extLst>
                <a:ext uri="{FF2B5EF4-FFF2-40B4-BE49-F238E27FC236}">
                  <a16:creationId xmlns="" xmlns:a16="http://schemas.microsoft.com/office/drawing/2014/main" id="{E6992241-1C3A-F74E-AD5D-A6910F9FD908}"/>
                </a:ext>
              </a:extLst>
            </p:cNvPr>
            <p:cNvGrpSpPr/>
            <p:nvPr/>
          </p:nvGrpSpPr>
          <p:grpSpPr>
            <a:xfrm>
              <a:off x="10417150" y="4711106"/>
              <a:ext cx="800100" cy="800100"/>
              <a:chOff x="6445950" y="3778950"/>
              <a:chExt cx="800100" cy="800100"/>
            </a:xfrm>
          </p:grpSpPr>
          <p:sp>
            <p:nvSpPr>
              <p:cNvPr id="32" name="Freihandform 31">
                <a:extLst>
                  <a:ext uri="{FF2B5EF4-FFF2-40B4-BE49-F238E27FC236}">
                    <a16:creationId xmlns="" xmlns:a16="http://schemas.microsoft.com/office/drawing/2014/main" id="{3F3D4F35-E898-D94B-9747-D87D3EE07D4A}"/>
                  </a:ext>
                </a:extLst>
              </p:cNvPr>
              <p:cNvSpPr/>
              <p:nvPr/>
            </p:nvSpPr>
            <p:spPr>
              <a:xfrm>
                <a:off x="6477013" y="3809071"/>
                <a:ext cx="734209" cy="734209"/>
              </a:xfrm>
              <a:custGeom>
                <a:avLst/>
                <a:gdLst>
                  <a:gd name="connsiteX0" fmla="*/ 0 w 734209"/>
                  <a:gd name="connsiteY0" fmla="*/ 0 h 734209"/>
                  <a:gd name="connsiteX1" fmla="*/ 0 w 734209"/>
                  <a:gd name="connsiteY1" fmla="*/ 739857 h 734209"/>
                  <a:gd name="connsiteX2" fmla="*/ 739857 w 734209"/>
                  <a:gd name="connsiteY2" fmla="*/ 739857 h 734209"/>
                  <a:gd name="connsiteX3" fmla="*/ 739857 w 734209"/>
                  <a:gd name="connsiteY3" fmla="*/ 0 h 734209"/>
                  <a:gd name="connsiteX4" fmla="*/ 0 w 734209"/>
                  <a:gd name="connsiteY4" fmla="*/ 0 h 734209"/>
                  <a:gd name="connsiteX5" fmla="*/ 303097 w 734209"/>
                  <a:gd name="connsiteY5" fmla="*/ 124251 h 734209"/>
                  <a:gd name="connsiteX6" fmla="*/ 409463 w 734209"/>
                  <a:gd name="connsiteY6" fmla="*/ 237206 h 734209"/>
                  <a:gd name="connsiteX7" fmla="*/ 303097 w 734209"/>
                  <a:gd name="connsiteY7" fmla="*/ 350161 h 734209"/>
                  <a:gd name="connsiteX8" fmla="*/ 196730 w 734209"/>
                  <a:gd name="connsiteY8" fmla="*/ 237206 h 734209"/>
                  <a:gd name="connsiteX9" fmla="*/ 303097 w 734209"/>
                  <a:gd name="connsiteY9" fmla="*/ 124251 h 734209"/>
                  <a:gd name="connsiteX10" fmla="*/ 558187 w 734209"/>
                  <a:gd name="connsiteY10" fmla="*/ 689969 h 734209"/>
                  <a:gd name="connsiteX11" fmla="*/ 464058 w 734209"/>
                  <a:gd name="connsiteY11" fmla="*/ 689969 h 734209"/>
                  <a:gd name="connsiteX12" fmla="*/ 464058 w 734209"/>
                  <a:gd name="connsiteY12" fmla="*/ 539362 h 734209"/>
                  <a:gd name="connsiteX13" fmla="*/ 447115 w 734209"/>
                  <a:gd name="connsiteY13" fmla="*/ 539362 h 734209"/>
                  <a:gd name="connsiteX14" fmla="*/ 447115 w 734209"/>
                  <a:gd name="connsiteY14" fmla="*/ 689969 h 734209"/>
                  <a:gd name="connsiteX15" fmla="*/ 304979 w 734209"/>
                  <a:gd name="connsiteY15" fmla="*/ 690910 h 734209"/>
                  <a:gd name="connsiteX16" fmla="*/ 48006 w 734209"/>
                  <a:gd name="connsiteY16" fmla="*/ 690910 h 734209"/>
                  <a:gd name="connsiteX17" fmla="*/ 48006 w 734209"/>
                  <a:gd name="connsiteY17" fmla="*/ 504534 h 734209"/>
                  <a:gd name="connsiteX18" fmla="*/ 55536 w 734209"/>
                  <a:gd name="connsiteY18" fmla="*/ 471588 h 734209"/>
                  <a:gd name="connsiteX19" fmla="*/ 133664 w 734209"/>
                  <a:gd name="connsiteY19" fmla="*/ 385931 h 734209"/>
                  <a:gd name="connsiteX20" fmla="*/ 184494 w 734209"/>
                  <a:gd name="connsiteY20" fmla="*/ 371811 h 734209"/>
                  <a:gd name="connsiteX21" fmla="*/ 290860 w 734209"/>
                  <a:gd name="connsiteY21" fmla="*/ 614665 h 734209"/>
                  <a:gd name="connsiteX22" fmla="*/ 292743 w 734209"/>
                  <a:gd name="connsiteY22" fmla="*/ 615606 h 734209"/>
                  <a:gd name="connsiteX23" fmla="*/ 292743 w 734209"/>
                  <a:gd name="connsiteY23" fmla="*/ 438643 h 734209"/>
                  <a:gd name="connsiteX24" fmla="*/ 169433 w 734209"/>
                  <a:gd name="connsiteY24" fmla="*/ 254149 h 734209"/>
                  <a:gd name="connsiteX25" fmla="*/ 187318 w 734209"/>
                  <a:gd name="connsiteY25" fmla="*/ 254149 h 734209"/>
                  <a:gd name="connsiteX26" fmla="*/ 302155 w 734209"/>
                  <a:gd name="connsiteY26" fmla="*/ 419817 h 734209"/>
                  <a:gd name="connsiteX27" fmla="*/ 416993 w 734209"/>
                  <a:gd name="connsiteY27" fmla="*/ 253208 h 734209"/>
                  <a:gd name="connsiteX28" fmla="*/ 434878 w 734209"/>
                  <a:gd name="connsiteY28" fmla="*/ 253208 h 734209"/>
                  <a:gd name="connsiteX29" fmla="*/ 313451 w 734209"/>
                  <a:gd name="connsiteY29" fmla="*/ 438643 h 734209"/>
                  <a:gd name="connsiteX30" fmla="*/ 313451 w 734209"/>
                  <a:gd name="connsiteY30" fmla="*/ 615606 h 734209"/>
                  <a:gd name="connsiteX31" fmla="*/ 420758 w 734209"/>
                  <a:gd name="connsiteY31" fmla="*/ 370870 h 734209"/>
                  <a:gd name="connsiteX32" fmla="*/ 471588 w 734209"/>
                  <a:gd name="connsiteY32" fmla="*/ 384989 h 734209"/>
                  <a:gd name="connsiteX33" fmla="*/ 549716 w 734209"/>
                  <a:gd name="connsiteY33" fmla="*/ 470647 h 734209"/>
                  <a:gd name="connsiteX34" fmla="*/ 557246 w 734209"/>
                  <a:gd name="connsiteY34" fmla="*/ 503592 h 734209"/>
                  <a:gd name="connsiteX35" fmla="*/ 558187 w 734209"/>
                  <a:gd name="connsiteY35" fmla="*/ 689969 h 734209"/>
                  <a:gd name="connsiteX36" fmla="*/ 676790 w 734209"/>
                  <a:gd name="connsiteY36" fmla="*/ 185435 h 734209"/>
                  <a:gd name="connsiteX37" fmla="*/ 615606 w 734209"/>
                  <a:gd name="connsiteY37" fmla="*/ 185435 h 734209"/>
                  <a:gd name="connsiteX38" fmla="*/ 615606 w 734209"/>
                  <a:gd name="connsiteY38" fmla="*/ 246619 h 734209"/>
                  <a:gd name="connsiteX39" fmla="*/ 552540 w 734209"/>
                  <a:gd name="connsiteY39" fmla="*/ 246619 h 734209"/>
                  <a:gd name="connsiteX40" fmla="*/ 552540 w 734209"/>
                  <a:gd name="connsiteY40" fmla="*/ 185435 h 734209"/>
                  <a:gd name="connsiteX41" fmla="*/ 491356 w 734209"/>
                  <a:gd name="connsiteY41" fmla="*/ 185435 h 734209"/>
                  <a:gd name="connsiteX42" fmla="*/ 491356 w 734209"/>
                  <a:gd name="connsiteY42" fmla="*/ 122368 h 734209"/>
                  <a:gd name="connsiteX43" fmla="*/ 552540 w 734209"/>
                  <a:gd name="connsiteY43" fmla="*/ 122368 h 734209"/>
                  <a:gd name="connsiteX44" fmla="*/ 552540 w 734209"/>
                  <a:gd name="connsiteY44" fmla="*/ 61184 h 734209"/>
                  <a:gd name="connsiteX45" fmla="*/ 615606 w 734209"/>
                  <a:gd name="connsiteY45" fmla="*/ 61184 h 734209"/>
                  <a:gd name="connsiteX46" fmla="*/ 615606 w 734209"/>
                  <a:gd name="connsiteY46" fmla="*/ 122368 h 734209"/>
                  <a:gd name="connsiteX47" fmla="*/ 676790 w 734209"/>
                  <a:gd name="connsiteY47" fmla="*/ 122368 h 734209"/>
                  <a:gd name="connsiteX48" fmla="*/ 676790 w 734209"/>
                  <a:gd name="connsiteY48" fmla="*/ 185435 h 734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34209" h="734209">
                    <a:moveTo>
                      <a:pt x="0" y="0"/>
                    </a:moveTo>
                    <a:lnTo>
                      <a:pt x="0" y="739857"/>
                    </a:lnTo>
                    <a:lnTo>
                      <a:pt x="739857" y="739857"/>
                    </a:lnTo>
                    <a:lnTo>
                      <a:pt x="739857" y="0"/>
                    </a:lnTo>
                    <a:lnTo>
                      <a:pt x="0" y="0"/>
                    </a:lnTo>
                    <a:close/>
                    <a:moveTo>
                      <a:pt x="303097" y="124251"/>
                    </a:moveTo>
                    <a:cubicBezTo>
                      <a:pt x="361457" y="124251"/>
                      <a:pt x="409463" y="175081"/>
                      <a:pt x="409463" y="237206"/>
                    </a:cubicBezTo>
                    <a:cubicBezTo>
                      <a:pt x="409463" y="299332"/>
                      <a:pt x="361457" y="350161"/>
                      <a:pt x="303097" y="350161"/>
                    </a:cubicBezTo>
                    <a:cubicBezTo>
                      <a:pt x="244736" y="350161"/>
                      <a:pt x="196730" y="299332"/>
                      <a:pt x="196730" y="237206"/>
                    </a:cubicBezTo>
                    <a:cubicBezTo>
                      <a:pt x="196730" y="175081"/>
                      <a:pt x="243795" y="124251"/>
                      <a:pt x="303097" y="124251"/>
                    </a:cubicBezTo>
                    <a:close/>
                    <a:moveTo>
                      <a:pt x="558187" y="689969"/>
                    </a:moveTo>
                    <a:lnTo>
                      <a:pt x="464058" y="689969"/>
                    </a:lnTo>
                    <a:lnTo>
                      <a:pt x="464058" y="539362"/>
                    </a:lnTo>
                    <a:lnTo>
                      <a:pt x="447115" y="539362"/>
                    </a:lnTo>
                    <a:lnTo>
                      <a:pt x="447115" y="689969"/>
                    </a:lnTo>
                    <a:lnTo>
                      <a:pt x="304979" y="690910"/>
                    </a:lnTo>
                    <a:lnTo>
                      <a:pt x="48006" y="690910"/>
                    </a:lnTo>
                    <a:cubicBezTo>
                      <a:pt x="48006" y="690910"/>
                      <a:pt x="48006" y="524301"/>
                      <a:pt x="48006" y="504534"/>
                    </a:cubicBezTo>
                    <a:cubicBezTo>
                      <a:pt x="48006" y="485708"/>
                      <a:pt x="52712" y="479119"/>
                      <a:pt x="55536" y="471588"/>
                    </a:cubicBezTo>
                    <a:cubicBezTo>
                      <a:pt x="73421" y="427348"/>
                      <a:pt x="109190" y="399109"/>
                      <a:pt x="133664" y="385931"/>
                    </a:cubicBezTo>
                    <a:cubicBezTo>
                      <a:pt x="158137" y="371811"/>
                      <a:pt x="184494" y="371811"/>
                      <a:pt x="184494" y="371811"/>
                    </a:cubicBezTo>
                    <a:lnTo>
                      <a:pt x="290860" y="614665"/>
                    </a:lnTo>
                    <a:lnTo>
                      <a:pt x="292743" y="615606"/>
                    </a:lnTo>
                    <a:lnTo>
                      <a:pt x="292743" y="438643"/>
                    </a:lnTo>
                    <a:cubicBezTo>
                      <a:pt x="225911" y="432054"/>
                      <a:pt x="172257" y="352985"/>
                      <a:pt x="169433" y="254149"/>
                    </a:cubicBezTo>
                    <a:lnTo>
                      <a:pt x="187318" y="254149"/>
                    </a:lnTo>
                    <a:cubicBezTo>
                      <a:pt x="187318" y="346396"/>
                      <a:pt x="239089" y="419817"/>
                      <a:pt x="302155" y="419817"/>
                    </a:cubicBezTo>
                    <a:cubicBezTo>
                      <a:pt x="365222" y="419817"/>
                      <a:pt x="416993" y="345455"/>
                      <a:pt x="416993" y="253208"/>
                    </a:cubicBezTo>
                    <a:lnTo>
                      <a:pt x="434878" y="253208"/>
                    </a:lnTo>
                    <a:cubicBezTo>
                      <a:pt x="432054" y="351103"/>
                      <a:pt x="379342" y="431113"/>
                      <a:pt x="313451" y="438643"/>
                    </a:cubicBezTo>
                    <a:lnTo>
                      <a:pt x="313451" y="615606"/>
                    </a:lnTo>
                    <a:lnTo>
                      <a:pt x="420758" y="370870"/>
                    </a:lnTo>
                    <a:cubicBezTo>
                      <a:pt x="420758" y="370870"/>
                      <a:pt x="447115" y="371811"/>
                      <a:pt x="471588" y="384989"/>
                    </a:cubicBezTo>
                    <a:cubicBezTo>
                      <a:pt x="496062" y="399109"/>
                      <a:pt x="531831" y="426406"/>
                      <a:pt x="549716" y="470647"/>
                    </a:cubicBezTo>
                    <a:cubicBezTo>
                      <a:pt x="552540" y="477236"/>
                      <a:pt x="557246" y="483825"/>
                      <a:pt x="557246" y="503592"/>
                    </a:cubicBezTo>
                    <a:cubicBezTo>
                      <a:pt x="557246" y="523360"/>
                      <a:pt x="558187" y="689969"/>
                      <a:pt x="558187" y="689969"/>
                    </a:cubicBezTo>
                    <a:close/>
                    <a:moveTo>
                      <a:pt x="676790" y="185435"/>
                    </a:moveTo>
                    <a:lnTo>
                      <a:pt x="615606" y="185435"/>
                    </a:lnTo>
                    <a:lnTo>
                      <a:pt x="615606" y="246619"/>
                    </a:lnTo>
                    <a:lnTo>
                      <a:pt x="552540" y="246619"/>
                    </a:lnTo>
                    <a:lnTo>
                      <a:pt x="552540" y="185435"/>
                    </a:lnTo>
                    <a:lnTo>
                      <a:pt x="491356" y="185435"/>
                    </a:lnTo>
                    <a:lnTo>
                      <a:pt x="491356" y="122368"/>
                    </a:lnTo>
                    <a:lnTo>
                      <a:pt x="552540" y="122368"/>
                    </a:lnTo>
                    <a:lnTo>
                      <a:pt x="552540" y="61184"/>
                    </a:lnTo>
                    <a:lnTo>
                      <a:pt x="615606" y="61184"/>
                    </a:lnTo>
                    <a:lnTo>
                      <a:pt x="615606" y="122368"/>
                    </a:lnTo>
                    <a:lnTo>
                      <a:pt x="676790" y="122368"/>
                    </a:lnTo>
                    <a:lnTo>
                      <a:pt x="676790" y="185435"/>
                    </a:lnTo>
                    <a:close/>
                  </a:path>
                </a:pathLst>
              </a:custGeom>
              <a:solidFill>
                <a:srgbClr val="019532"/>
              </a:solidFill>
              <a:ln w="9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 32">
                <a:extLst>
                  <a:ext uri="{FF2B5EF4-FFF2-40B4-BE49-F238E27FC236}">
                    <a16:creationId xmlns="" xmlns:a16="http://schemas.microsoft.com/office/drawing/2014/main" id="{D5259F7D-6F40-6146-AC5A-87801F71863B}"/>
                  </a:ext>
                </a:extLst>
              </p:cNvPr>
              <p:cNvSpPr/>
              <p:nvPr/>
            </p:nvSpPr>
            <p:spPr>
              <a:xfrm>
                <a:off x="6606911" y="4293838"/>
                <a:ext cx="169433" cy="178846"/>
              </a:xfrm>
              <a:custGeom>
                <a:avLst/>
                <a:gdLst>
                  <a:gd name="connsiteX0" fmla="*/ 115779 w 169432"/>
                  <a:gd name="connsiteY0" fmla="*/ 167550 h 178845"/>
                  <a:gd name="connsiteX1" fmla="*/ 63067 w 169432"/>
                  <a:gd name="connsiteY1" fmla="*/ 125192 h 178845"/>
                  <a:gd name="connsiteX2" fmla="*/ 52712 w 169432"/>
                  <a:gd name="connsiteY2" fmla="*/ 71538 h 178845"/>
                  <a:gd name="connsiteX3" fmla="*/ 75304 w 169432"/>
                  <a:gd name="connsiteY3" fmla="*/ 37652 h 178845"/>
                  <a:gd name="connsiteX4" fmla="*/ 37652 w 169432"/>
                  <a:gd name="connsiteY4" fmla="*/ 0 h 178845"/>
                  <a:gd name="connsiteX5" fmla="*/ 0 w 169432"/>
                  <a:gd name="connsiteY5" fmla="*/ 37652 h 178845"/>
                  <a:gd name="connsiteX6" fmla="*/ 35769 w 169432"/>
                  <a:gd name="connsiteY6" fmla="*/ 75304 h 178845"/>
                  <a:gd name="connsiteX7" fmla="*/ 48006 w 169432"/>
                  <a:gd name="connsiteY7" fmla="*/ 130840 h 178845"/>
                  <a:gd name="connsiteX8" fmla="*/ 116720 w 169432"/>
                  <a:gd name="connsiteY8" fmla="*/ 183552 h 178845"/>
                  <a:gd name="connsiteX9" fmla="*/ 172257 w 169432"/>
                  <a:gd name="connsiteY9" fmla="*/ 158137 h 178845"/>
                  <a:gd name="connsiteX10" fmla="*/ 164726 w 169432"/>
                  <a:gd name="connsiteY10" fmla="*/ 137429 h 178845"/>
                  <a:gd name="connsiteX11" fmla="*/ 115779 w 169432"/>
                  <a:gd name="connsiteY11" fmla="*/ 167550 h 178845"/>
                  <a:gd name="connsiteX12" fmla="*/ 36710 w 169432"/>
                  <a:gd name="connsiteY12" fmla="*/ 49889 h 178845"/>
                  <a:gd name="connsiteX13" fmla="*/ 25415 w 169432"/>
                  <a:gd name="connsiteY13" fmla="*/ 38593 h 178845"/>
                  <a:gd name="connsiteX14" fmla="*/ 36710 w 169432"/>
                  <a:gd name="connsiteY14" fmla="*/ 27298 h 178845"/>
                  <a:gd name="connsiteX15" fmla="*/ 48006 w 169432"/>
                  <a:gd name="connsiteY15" fmla="*/ 38593 h 178845"/>
                  <a:gd name="connsiteX16" fmla="*/ 36710 w 169432"/>
                  <a:gd name="connsiteY16" fmla="*/ 49889 h 178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9432" h="178845">
                    <a:moveTo>
                      <a:pt x="115779" y="167550"/>
                    </a:moveTo>
                    <a:cubicBezTo>
                      <a:pt x="81893" y="167550"/>
                      <a:pt x="68714" y="137429"/>
                      <a:pt x="63067" y="125192"/>
                    </a:cubicBezTo>
                    <a:cubicBezTo>
                      <a:pt x="57419" y="114838"/>
                      <a:pt x="53654" y="79069"/>
                      <a:pt x="52712" y="71538"/>
                    </a:cubicBezTo>
                    <a:cubicBezTo>
                      <a:pt x="65891" y="65891"/>
                      <a:pt x="75304" y="52712"/>
                      <a:pt x="75304" y="37652"/>
                    </a:cubicBezTo>
                    <a:cubicBezTo>
                      <a:pt x="75304" y="16943"/>
                      <a:pt x="58360" y="0"/>
                      <a:pt x="37652" y="0"/>
                    </a:cubicBezTo>
                    <a:cubicBezTo>
                      <a:pt x="16943" y="0"/>
                      <a:pt x="0" y="16943"/>
                      <a:pt x="0" y="37652"/>
                    </a:cubicBezTo>
                    <a:cubicBezTo>
                      <a:pt x="0" y="57419"/>
                      <a:pt x="16002" y="74362"/>
                      <a:pt x="35769" y="75304"/>
                    </a:cubicBezTo>
                    <a:cubicBezTo>
                      <a:pt x="35769" y="77186"/>
                      <a:pt x="41417" y="115779"/>
                      <a:pt x="48006" y="130840"/>
                    </a:cubicBezTo>
                    <a:cubicBezTo>
                      <a:pt x="54595" y="146842"/>
                      <a:pt x="74362" y="183552"/>
                      <a:pt x="116720" y="183552"/>
                    </a:cubicBezTo>
                    <a:cubicBezTo>
                      <a:pt x="159079" y="183552"/>
                      <a:pt x="172257" y="158137"/>
                      <a:pt x="172257" y="158137"/>
                    </a:cubicBezTo>
                    <a:lnTo>
                      <a:pt x="164726" y="137429"/>
                    </a:lnTo>
                    <a:cubicBezTo>
                      <a:pt x="163785" y="137429"/>
                      <a:pt x="156255" y="167550"/>
                      <a:pt x="115779" y="167550"/>
                    </a:cubicBezTo>
                    <a:close/>
                    <a:moveTo>
                      <a:pt x="36710" y="49889"/>
                    </a:moveTo>
                    <a:cubicBezTo>
                      <a:pt x="30121" y="49889"/>
                      <a:pt x="25415" y="45182"/>
                      <a:pt x="25415" y="38593"/>
                    </a:cubicBezTo>
                    <a:cubicBezTo>
                      <a:pt x="25415" y="32004"/>
                      <a:pt x="30121" y="27298"/>
                      <a:pt x="36710" y="27298"/>
                    </a:cubicBezTo>
                    <a:cubicBezTo>
                      <a:pt x="43300" y="27298"/>
                      <a:pt x="48006" y="32004"/>
                      <a:pt x="48006" y="38593"/>
                    </a:cubicBezTo>
                    <a:cubicBezTo>
                      <a:pt x="48947" y="44241"/>
                      <a:pt x="43300" y="49889"/>
                      <a:pt x="36710" y="49889"/>
                    </a:cubicBezTo>
                    <a:close/>
                  </a:path>
                </a:pathLst>
              </a:custGeom>
              <a:solidFill>
                <a:srgbClr val="019532"/>
              </a:solidFill>
              <a:ln w="9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201" name="Gruppieren 200">
            <a:extLst>
              <a:ext uri="{FF2B5EF4-FFF2-40B4-BE49-F238E27FC236}">
                <a16:creationId xmlns="" xmlns:a16="http://schemas.microsoft.com/office/drawing/2014/main" id="{03F60503-B675-7342-9CD7-332D7A9BC1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1348" y="3397070"/>
            <a:ext cx="360000" cy="360000"/>
            <a:chOff x="8310396" y="794990"/>
            <a:chExt cx="503999" cy="503999"/>
          </a:xfrm>
        </p:grpSpPr>
        <p:sp>
          <p:nvSpPr>
            <p:cNvPr id="202" name="Rechteck 201">
              <a:extLst>
                <a:ext uri="{FF2B5EF4-FFF2-40B4-BE49-F238E27FC236}">
                  <a16:creationId xmlns="" xmlns:a16="http://schemas.microsoft.com/office/drawing/2014/main" id="{99424324-74C1-9C4B-80DD-51298F9158C2}"/>
                </a:ext>
              </a:extLst>
            </p:cNvPr>
            <p:cNvSpPr/>
            <p:nvPr userDrawn="1"/>
          </p:nvSpPr>
          <p:spPr bwMode="gray">
            <a:xfrm>
              <a:off x="8346590" y="822386"/>
              <a:ext cx="425046" cy="4495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rtlCol="0" anchor="ctr">
              <a:prstTxWarp prst="textNoShape">
                <a:avLst/>
              </a:prstTxWarp>
            </a:bodyPr>
            <a:lstStyle/>
            <a:p>
              <a:pPr marL="0" algn="l">
                <a:spcAft>
                  <a:spcPts val="400"/>
                </a:spcAft>
              </a:pPr>
              <a:endParaRPr lang="de-DE" dirty="0"/>
            </a:p>
          </p:txBody>
        </p:sp>
        <p:grpSp>
          <p:nvGrpSpPr>
            <p:cNvPr id="203" name="Grafik 12">
              <a:extLst>
                <a:ext uri="{FF2B5EF4-FFF2-40B4-BE49-F238E27FC236}">
                  <a16:creationId xmlns="" xmlns:a16="http://schemas.microsoft.com/office/drawing/2014/main" id="{A24D3E6A-74F9-1C41-AB38-21A7EB001D9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10396" y="794990"/>
              <a:ext cx="503999" cy="503999"/>
              <a:chOff x="6295950" y="3628950"/>
              <a:chExt cx="800100" cy="800100"/>
            </a:xfrm>
          </p:grpSpPr>
          <p:sp>
            <p:nvSpPr>
              <p:cNvPr id="204" name="Freihandform 203">
                <a:extLst>
                  <a:ext uri="{FF2B5EF4-FFF2-40B4-BE49-F238E27FC236}">
                    <a16:creationId xmlns="" xmlns:a16="http://schemas.microsoft.com/office/drawing/2014/main" id="{1052F3A9-316B-B54A-8BA5-4D33A78595B5}"/>
                  </a:ext>
                </a:extLst>
              </p:cNvPr>
              <p:cNvSpPr/>
              <p:nvPr/>
            </p:nvSpPr>
            <p:spPr>
              <a:xfrm>
                <a:off x="6327013" y="3659071"/>
                <a:ext cx="734209" cy="734209"/>
              </a:xfrm>
              <a:custGeom>
                <a:avLst/>
                <a:gdLst>
                  <a:gd name="connsiteX0" fmla="*/ 0 w 734209"/>
                  <a:gd name="connsiteY0" fmla="*/ 0 h 734209"/>
                  <a:gd name="connsiteX1" fmla="*/ 0 w 734209"/>
                  <a:gd name="connsiteY1" fmla="*/ 739857 h 734209"/>
                  <a:gd name="connsiteX2" fmla="*/ 739857 w 734209"/>
                  <a:gd name="connsiteY2" fmla="*/ 739857 h 734209"/>
                  <a:gd name="connsiteX3" fmla="*/ 739857 w 734209"/>
                  <a:gd name="connsiteY3" fmla="*/ 0 h 734209"/>
                  <a:gd name="connsiteX4" fmla="*/ 0 w 734209"/>
                  <a:gd name="connsiteY4" fmla="*/ 0 h 734209"/>
                  <a:gd name="connsiteX5" fmla="*/ 445232 w 734209"/>
                  <a:gd name="connsiteY5" fmla="*/ 572307 h 734209"/>
                  <a:gd name="connsiteX6" fmla="*/ 305921 w 734209"/>
                  <a:gd name="connsiteY6" fmla="*/ 684321 h 734209"/>
                  <a:gd name="connsiteX7" fmla="*/ 305921 w 734209"/>
                  <a:gd name="connsiteY7" fmla="*/ 684321 h 734209"/>
                  <a:gd name="connsiteX8" fmla="*/ 166609 w 734209"/>
                  <a:gd name="connsiteY8" fmla="*/ 572307 h 734209"/>
                  <a:gd name="connsiteX9" fmla="*/ 57419 w 734209"/>
                  <a:gd name="connsiteY9" fmla="*/ 365222 h 734209"/>
                  <a:gd name="connsiteX10" fmla="*/ 187318 w 734209"/>
                  <a:gd name="connsiteY10" fmla="*/ 228734 h 734209"/>
                  <a:gd name="connsiteX11" fmla="*/ 304038 w 734209"/>
                  <a:gd name="connsiteY11" fmla="*/ 297449 h 734209"/>
                  <a:gd name="connsiteX12" fmla="*/ 422641 w 734209"/>
                  <a:gd name="connsiteY12" fmla="*/ 228734 h 734209"/>
                  <a:gd name="connsiteX13" fmla="*/ 552540 w 734209"/>
                  <a:gd name="connsiteY13" fmla="*/ 365222 h 734209"/>
                  <a:gd name="connsiteX14" fmla="*/ 445232 w 734209"/>
                  <a:gd name="connsiteY14" fmla="*/ 572307 h 734209"/>
                  <a:gd name="connsiteX15" fmla="*/ 670201 w 734209"/>
                  <a:gd name="connsiteY15" fmla="*/ 191083 h 734209"/>
                  <a:gd name="connsiteX16" fmla="*/ 609017 w 734209"/>
                  <a:gd name="connsiteY16" fmla="*/ 191083 h 734209"/>
                  <a:gd name="connsiteX17" fmla="*/ 609017 w 734209"/>
                  <a:gd name="connsiteY17" fmla="*/ 252267 h 734209"/>
                  <a:gd name="connsiteX18" fmla="*/ 545951 w 734209"/>
                  <a:gd name="connsiteY18" fmla="*/ 252267 h 734209"/>
                  <a:gd name="connsiteX19" fmla="*/ 545951 w 734209"/>
                  <a:gd name="connsiteY19" fmla="*/ 191083 h 734209"/>
                  <a:gd name="connsiteX20" fmla="*/ 484766 w 734209"/>
                  <a:gd name="connsiteY20" fmla="*/ 191083 h 734209"/>
                  <a:gd name="connsiteX21" fmla="*/ 484766 w 734209"/>
                  <a:gd name="connsiteY21" fmla="*/ 128016 h 734209"/>
                  <a:gd name="connsiteX22" fmla="*/ 545951 w 734209"/>
                  <a:gd name="connsiteY22" fmla="*/ 128016 h 734209"/>
                  <a:gd name="connsiteX23" fmla="*/ 545951 w 734209"/>
                  <a:gd name="connsiteY23" fmla="*/ 66832 h 734209"/>
                  <a:gd name="connsiteX24" fmla="*/ 609017 w 734209"/>
                  <a:gd name="connsiteY24" fmla="*/ 66832 h 734209"/>
                  <a:gd name="connsiteX25" fmla="*/ 609017 w 734209"/>
                  <a:gd name="connsiteY25" fmla="*/ 128016 h 734209"/>
                  <a:gd name="connsiteX26" fmla="*/ 670201 w 734209"/>
                  <a:gd name="connsiteY26" fmla="*/ 128016 h 734209"/>
                  <a:gd name="connsiteX27" fmla="*/ 670201 w 734209"/>
                  <a:gd name="connsiteY27" fmla="*/ 191083 h 734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34209" h="734209">
                    <a:moveTo>
                      <a:pt x="0" y="0"/>
                    </a:moveTo>
                    <a:lnTo>
                      <a:pt x="0" y="739857"/>
                    </a:lnTo>
                    <a:lnTo>
                      <a:pt x="739857" y="739857"/>
                    </a:lnTo>
                    <a:lnTo>
                      <a:pt x="739857" y="0"/>
                    </a:lnTo>
                    <a:lnTo>
                      <a:pt x="0" y="0"/>
                    </a:lnTo>
                    <a:close/>
                    <a:moveTo>
                      <a:pt x="445232" y="572307"/>
                    </a:moveTo>
                    <a:cubicBezTo>
                      <a:pt x="368046" y="641021"/>
                      <a:pt x="305921" y="684321"/>
                      <a:pt x="305921" y="684321"/>
                    </a:cubicBezTo>
                    <a:lnTo>
                      <a:pt x="305921" y="684321"/>
                    </a:lnTo>
                    <a:cubicBezTo>
                      <a:pt x="305921" y="684321"/>
                      <a:pt x="243795" y="641021"/>
                      <a:pt x="166609" y="572307"/>
                    </a:cubicBezTo>
                    <a:cubicBezTo>
                      <a:pt x="88482" y="503592"/>
                      <a:pt x="57419" y="421700"/>
                      <a:pt x="57419" y="365222"/>
                    </a:cubicBezTo>
                    <a:cubicBezTo>
                      <a:pt x="57419" y="308744"/>
                      <a:pt x="106366" y="228734"/>
                      <a:pt x="187318" y="228734"/>
                    </a:cubicBezTo>
                    <a:cubicBezTo>
                      <a:pt x="267328" y="228734"/>
                      <a:pt x="304038" y="297449"/>
                      <a:pt x="304038" y="297449"/>
                    </a:cubicBezTo>
                    <a:cubicBezTo>
                      <a:pt x="304038" y="297449"/>
                      <a:pt x="342631" y="228734"/>
                      <a:pt x="422641" y="228734"/>
                    </a:cubicBezTo>
                    <a:cubicBezTo>
                      <a:pt x="503592" y="228734"/>
                      <a:pt x="552540" y="307803"/>
                      <a:pt x="552540" y="365222"/>
                    </a:cubicBezTo>
                    <a:cubicBezTo>
                      <a:pt x="552540" y="422641"/>
                      <a:pt x="522418" y="503592"/>
                      <a:pt x="445232" y="572307"/>
                    </a:cubicBezTo>
                    <a:close/>
                    <a:moveTo>
                      <a:pt x="670201" y="191083"/>
                    </a:moveTo>
                    <a:lnTo>
                      <a:pt x="609017" y="191083"/>
                    </a:lnTo>
                    <a:lnTo>
                      <a:pt x="609017" y="252267"/>
                    </a:lnTo>
                    <a:lnTo>
                      <a:pt x="545951" y="252267"/>
                    </a:lnTo>
                    <a:lnTo>
                      <a:pt x="545951" y="191083"/>
                    </a:lnTo>
                    <a:lnTo>
                      <a:pt x="484766" y="191083"/>
                    </a:lnTo>
                    <a:lnTo>
                      <a:pt x="484766" y="128016"/>
                    </a:lnTo>
                    <a:lnTo>
                      <a:pt x="545951" y="128016"/>
                    </a:lnTo>
                    <a:lnTo>
                      <a:pt x="545951" y="66832"/>
                    </a:lnTo>
                    <a:lnTo>
                      <a:pt x="609017" y="66832"/>
                    </a:lnTo>
                    <a:lnTo>
                      <a:pt x="609017" y="128016"/>
                    </a:lnTo>
                    <a:lnTo>
                      <a:pt x="670201" y="128016"/>
                    </a:lnTo>
                    <a:lnTo>
                      <a:pt x="670201" y="191083"/>
                    </a:lnTo>
                    <a:close/>
                  </a:path>
                </a:pathLst>
              </a:custGeom>
              <a:solidFill>
                <a:srgbClr val="019532"/>
              </a:solidFill>
              <a:ln w="9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5" name="Freihandform 204">
                <a:extLst>
                  <a:ext uri="{FF2B5EF4-FFF2-40B4-BE49-F238E27FC236}">
                    <a16:creationId xmlns="" xmlns:a16="http://schemas.microsoft.com/office/drawing/2014/main" id="{5DD5E44D-BE3B-2F49-B3EF-7A2D4EA30141}"/>
                  </a:ext>
                </a:extLst>
              </p:cNvPr>
              <p:cNvSpPr/>
              <p:nvPr/>
            </p:nvSpPr>
            <p:spPr>
              <a:xfrm>
                <a:off x="6541628" y="3957462"/>
                <a:ext cx="160020" cy="291801"/>
              </a:xfrm>
              <a:custGeom>
                <a:avLst/>
                <a:gdLst>
                  <a:gd name="connsiteX0" fmla="*/ 147783 w 160020"/>
                  <a:gd name="connsiteY0" fmla="*/ 0 h 291801"/>
                  <a:gd name="connsiteX1" fmla="*/ 0 w 160020"/>
                  <a:gd name="connsiteY1" fmla="*/ 167550 h 291801"/>
                  <a:gd name="connsiteX2" fmla="*/ 79069 w 160020"/>
                  <a:gd name="connsiteY2" fmla="*/ 166609 h 291801"/>
                  <a:gd name="connsiteX3" fmla="*/ 26356 w 160020"/>
                  <a:gd name="connsiteY3" fmla="*/ 300273 h 291801"/>
                  <a:gd name="connsiteX4" fmla="*/ 169433 w 160020"/>
                  <a:gd name="connsiteY4" fmla="*/ 131781 h 291801"/>
                  <a:gd name="connsiteX5" fmla="*/ 86599 w 160020"/>
                  <a:gd name="connsiteY5" fmla="*/ 131781 h 291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020" h="291801">
                    <a:moveTo>
                      <a:pt x="147783" y="0"/>
                    </a:moveTo>
                    <a:lnTo>
                      <a:pt x="0" y="167550"/>
                    </a:lnTo>
                    <a:lnTo>
                      <a:pt x="79069" y="166609"/>
                    </a:lnTo>
                    <a:lnTo>
                      <a:pt x="26356" y="300273"/>
                    </a:lnTo>
                    <a:lnTo>
                      <a:pt x="169433" y="131781"/>
                    </a:lnTo>
                    <a:lnTo>
                      <a:pt x="86599" y="131781"/>
                    </a:lnTo>
                    <a:close/>
                  </a:path>
                </a:pathLst>
              </a:custGeom>
              <a:solidFill>
                <a:srgbClr val="019532"/>
              </a:solidFill>
              <a:ln w="9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206" name="Pfeil nach unten 205">
            <a:extLst>
              <a:ext uri="{FF2B5EF4-FFF2-40B4-BE49-F238E27FC236}">
                <a16:creationId xmlns="" xmlns:a16="http://schemas.microsoft.com/office/drawing/2014/main" id="{11A316C9-007A-7C40-ACBA-98BC3F99E80E}"/>
              </a:ext>
            </a:extLst>
          </p:cNvPr>
          <p:cNvSpPr/>
          <p:nvPr userDrawn="1"/>
        </p:nvSpPr>
        <p:spPr>
          <a:xfrm>
            <a:off x="10655261" y="3734143"/>
            <a:ext cx="131167" cy="153289"/>
          </a:xfrm>
          <a:prstGeom prst="downArrow">
            <a:avLst/>
          </a:prstGeom>
          <a:solidFill>
            <a:srgbClr val="0195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9955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ES Instruction on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rafik 128" descr="Ein Bild, das draußen, Himmel enthält.&#10;&#10;&#10;&#10;Automatisch generierte Beschreibung">
            <a:extLst>
              <a:ext uri="{FF2B5EF4-FFF2-40B4-BE49-F238E27FC236}">
                <a16:creationId xmlns="" xmlns:a16="http://schemas.microsoft.com/office/drawing/2014/main" id="{1A56CC4B-521A-104A-8104-346F93C03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472" y="4496519"/>
            <a:ext cx="5484970" cy="1308664"/>
          </a:xfrm>
          <a:prstGeom prst="rect">
            <a:avLst/>
          </a:prstGeom>
        </p:spPr>
      </p:pic>
      <p:grpSp>
        <p:nvGrpSpPr>
          <p:cNvPr id="47" name="Gruppieren 46">
            <a:extLst>
              <a:ext uri="{FF2B5EF4-FFF2-40B4-BE49-F238E27FC236}">
                <a16:creationId xmlns="" xmlns:a16="http://schemas.microsoft.com/office/drawing/2014/main" id="{17E985A2-33A7-9840-9EBE-E7E7F4EFE2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56857" y="306416"/>
            <a:ext cx="1442113" cy="756000"/>
            <a:chOff x="8394700" y="2336007"/>
            <a:chExt cx="1666970" cy="873877"/>
          </a:xfrm>
        </p:grpSpPr>
        <p:grpSp>
          <p:nvGrpSpPr>
            <p:cNvPr id="48" name="Gruppieren 47">
              <a:extLst>
                <a:ext uri="{FF2B5EF4-FFF2-40B4-BE49-F238E27FC236}">
                  <a16:creationId xmlns="" xmlns:a16="http://schemas.microsoft.com/office/drawing/2014/main" id="{7B6E9B9D-3B43-4940-A04D-1E92A1E9B589}"/>
                </a:ext>
              </a:extLst>
            </p:cNvPr>
            <p:cNvGrpSpPr/>
            <p:nvPr userDrawn="1"/>
          </p:nvGrpSpPr>
          <p:grpSpPr>
            <a:xfrm>
              <a:off x="8394700" y="3111986"/>
              <a:ext cx="1548575" cy="97898"/>
              <a:chOff x="8394700" y="3111986"/>
              <a:chExt cx="1548575" cy="97898"/>
            </a:xfrm>
          </p:grpSpPr>
          <p:sp>
            <p:nvSpPr>
              <p:cNvPr id="53" name="Freihandform 52">
                <a:extLst>
                  <a:ext uri="{FF2B5EF4-FFF2-40B4-BE49-F238E27FC236}">
                    <a16:creationId xmlns="" xmlns:a16="http://schemas.microsoft.com/office/drawing/2014/main" id="{83AD2CA8-8AA0-974A-A430-7C6EA82B0151}"/>
                  </a:ext>
                </a:extLst>
              </p:cNvPr>
              <p:cNvSpPr/>
              <p:nvPr/>
            </p:nvSpPr>
            <p:spPr>
              <a:xfrm>
                <a:off x="8394700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0 h 76200"/>
                  <a:gd name="connsiteX1" fmla="*/ 0 w 47625"/>
                  <a:gd name="connsiteY1" fmla="*/ 76581 h 76200"/>
                  <a:gd name="connsiteX2" fmla="*/ 49054 w 47625"/>
                  <a:gd name="connsiteY2" fmla="*/ 76581 h 76200"/>
                  <a:gd name="connsiteX3" fmla="*/ 49054 w 47625"/>
                  <a:gd name="connsiteY3" fmla="*/ 66199 h 76200"/>
                  <a:gd name="connsiteX4" fmla="*/ 11621 w 47625"/>
                  <a:gd name="connsiteY4" fmla="*/ 66199 h 76200"/>
                  <a:gd name="connsiteX5" fmla="*/ 11621 w 47625"/>
                  <a:gd name="connsiteY5" fmla="*/ 43148 h 76200"/>
                  <a:gd name="connsiteX6" fmla="*/ 43529 w 47625"/>
                  <a:gd name="connsiteY6" fmla="*/ 43148 h 76200"/>
                  <a:gd name="connsiteX7" fmla="*/ 43529 w 47625"/>
                  <a:gd name="connsiteY7" fmla="*/ 32766 h 76200"/>
                  <a:gd name="connsiteX8" fmla="*/ 11621 w 47625"/>
                  <a:gd name="connsiteY8" fmla="*/ 32766 h 76200"/>
                  <a:gd name="connsiteX9" fmla="*/ 11621 w 47625"/>
                  <a:gd name="connsiteY9" fmla="*/ 10382 h 76200"/>
                  <a:gd name="connsiteX10" fmla="*/ 49054 w 47625"/>
                  <a:gd name="connsiteY10" fmla="*/ 10382 h 76200"/>
                  <a:gd name="connsiteX11" fmla="*/ 49054 w 47625"/>
                  <a:gd name="connsiteY11" fmla="*/ 0 h 76200"/>
                  <a:gd name="connsiteX12" fmla="*/ 0 w 47625"/>
                  <a:gd name="connsiteY12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0"/>
                    </a:moveTo>
                    <a:lnTo>
                      <a:pt x="0" y="76581"/>
                    </a:lnTo>
                    <a:lnTo>
                      <a:pt x="49054" y="76581"/>
                    </a:lnTo>
                    <a:lnTo>
                      <a:pt x="49054" y="66199"/>
                    </a:lnTo>
                    <a:lnTo>
                      <a:pt x="11621" y="66199"/>
                    </a:lnTo>
                    <a:lnTo>
                      <a:pt x="11621" y="43148"/>
                    </a:lnTo>
                    <a:lnTo>
                      <a:pt x="43529" y="43148"/>
                    </a:lnTo>
                    <a:lnTo>
                      <a:pt x="43529" y="32766"/>
                    </a:lnTo>
                    <a:lnTo>
                      <a:pt x="11621" y="32766"/>
                    </a:lnTo>
                    <a:lnTo>
                      <a:pt x="11621" y="10382"/>
                    </a:lnTo>
                    <a:lnTo>
                      <a:pt x="49054" y="10382"/>
                    </a:lnTo>
                    <a:lnTo>
                      <a:pt x="490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" name="Freihandform 53">
                <a:extLst>
                  <a:ext uri="{FF2B5EF4-FFF2-40B4-BE49-F238E27FC236}">
                    <a16:creationId xmlns="" xmlns:a16="http://schemas.microsoft.com/office/drawing/2014/main" id="{175DDC06-B9ED-2E4C-8F9B-9B4657573C6E}"/>
                  </a:ext>
                </a:extLst>
              </p:cNvPr>
              <p:cNvSpPr/>
              <p:nvPr/>
            </p:nvSpPr>
            <p:spPr>
              <a:xfrm>
                <a:off x="8458041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2 w 38100"/>
                  <a:gd name="connsiteY2" fmla="*/ 9924 h 47625"/>
                  <a:gd name="connsiteX3" fmla="*/ 22384 w 38100"/>
                  <a:gd name="connsiteY3" fmla="*/ 9820 h 47625"/>
                  <a:gd name="connsiteX4" fmla="*/ 10990 w 38100"/>
                  <a:gd name="connsiteY4" fmla="*/ 20116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196 w 38100"/>
                  <a:gd name="connsiteY13" fmla="*/ 20298 h 47625"/>
                  <a:gd name="connsiteX14" fmla="*/ 44196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88" y="16140"/>
                      <a:pt x="30090" y="10770"/>
                      <a:pt x="24312" y="9924"/>
                    </a:cubicBezTo>
                    <a:cubicBezTo>
                      <a:pt x="23674" y="9831"/>
                      <a:pt x="23028" y="9796"/>
                      <a:pt x="22384" y="9820"/>
                    </a:cubicBezTo>
                    <a:cubicBezTo>
                      <a:pt x="16394" y="9517"/>
                      <a:pt x="11293" y="14127"/>
                      <a:pt x="10990" y="20116"/>
                    </a:cubicBezTo>
                    <a:cubicBezTo>
                      <a:pt x="10960" y="20717"/>
                      <a:pt x="10980" y="21319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10" y="2060"/>
                      <a:pt x="19825" y="-163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667" y="9074"/>
                      <a:pt x="44640" y="14648"/>
                      <a:pt x="44196" y="20298"/>
                    </a:cubicBezTo>
                    <a:lnTo>
                      <a:pt x="44196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" name="Freihandform 54">
                <a:extLst>
                  <a:ext uri="{FF2B5EF4-FFF2-40B4-BE49-F238E27FC236}">
                    <a16:creationId xmlns="" xmlns:a16="http://schemas.microsoft.com/office/drawing/2014/main" id="{C2E3CCE2-6D77-6640-9B25-DCA8F454B2CE}"/>
                  </a:ext>
                </a:extLst>
              </p:cNvPr>
              <p:cNvSpPr/>
              <p:nvPr/>
            </p:nvSpPr>
            <p:spPr>
              <a:xfrm>
                <a:off x="851557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287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9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55" y="8961"/>
                      <a:pt x="14138" y="11688"/>
                      <a:pt x="12287" y="16002"/>
                    </a:cubicBezTo>
                    <a:cubicBezTo>
                      <a:pt x="11231" y="18331"/>
                      <a:pt x="10741" y="20877"/>
                      <a:pt x="10858" y="23431"/>
                    </a:cubicBezTo>
                    <a:lnTo>
                      <a:pt x="35433" y="23431"/>
                    </a:lnTo>
                    <a:cubicBezTo>
                      <a:pt x="35473" y="20873"/>
                      <a:pt x="34953" y="18338"/>
                      <a:pt x="33909" y="16002"/>
                    </a:cubicBezTo>
                    <a:moveTo>
                      <a:pt x="10859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826" y="53156"/>
                      <a:pt x="32321" y="56312"/>
                      <a:pt x="24575" y="55912"/>
                    </a:cubicBezTo>
                    <a:cubicBezTo>
                      <a:pt x="10859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" name="Freihandform 55">
                <a:extLst>
                  <a:ext uri="{FF2B5EF4-FFF2-40B4-BE49-F238E27FC236}">
                    <a16:creationId xmlns="" xmlns:a16="http://schemas.microsoft.com/office/drawing/2014/main" id="{C7631791-4959-5947-BBE7-0D3FC7E9BEE4}"/>
                  </a:ext>
                </a:extLst>
              </p:cNvPr>
              <p:cNvSpPr/>
              <p:nvPr/>
            </p:nvSpPr>
            <p:spPr>
              <a:xfrm>
                <a:off x="8576342" y="3133985"/>
                <a:ext cx="38100" cy="47625"/>
              </a:xfrm>
              <a:custGeom>
                <a:avLst/>
                <a:gdLst>
                  <a:gd name="connsiteX0" fmla="*/ 30004 w 38100"/>
                  <a:gd name="connsiteY0" fmla="*/ 13456 h 47625"/>
                  <a:gd name="connsiteX1" fmla="*/ 21812 w 38100"/>
                  <a:gd name="connsiteY1" fmla="*/ 9837 h 47625"/>
                  <a:gd name="connsiteX2" fmla="*/ 10907 w 38100"/>
                  <a:gd name="connsiteY2" fmla="*/ 21215 h 47625"/>
                  <a:gd name="connsiteX3" fmla="*/ 10954 w 38100"/>
                  <a:gd name="connsiteY3" fmla="*/ 22029 h 47625"/>
                  <a:gd name="connsiteX4" fmla="*/ 10954 w 38100"/>
                  <a:gd name="connsiteY4" fmla="*/ 55176 h 47625"/>
                  <a:gd name="connsiteX5" fmla="*/ 0 w 38100"/>
                  <a:gd name="connsiteY5" fmla="*/ 55176 h 47625"/>
                  <a:gd name="connsiteX6" fmla="*/ 0 w 38100"/>
                  <a:gd name="connsiteY6" fmla="*/ 598 h 47625"/>
                  <a:gd name="connsiteX7" fmla="*/ 10763 w 38100"/>
                  <a:gd name="connsiteY7" fmla="*/ 598 h 47625"/>
                  <a:gd name="connsiteX8" fmla="*/ 10763 w 38100"/>
                  <a:gd name="connsiteY8" fmla="*/ 6598 h 47625"/>
                  <a:gd name="connsiteX9" fmla="*/ 25337 w 38100"/>
                  <a:gd name="connsiteY9" fmla="*/ 26 h 47625"/>
                  <a:gd name="connsiteX10" fmla="*/ 38291 w 38100"/>
                  <a:gd name="connsiteY10" fmla="*/ 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04" y="13456"/>
                    </a:moveTo>
                    <a:cubicBezTo>
                      <a:pt x="27987" y="11039"/>
                      <a:pt x="24958" y="9700"/>
                      <a:pt x="21812" y="9837"/>
                    </a:cubicBezTo>
                    <a:cubicBezTo>
                      <a:pt x="15659" y="9967"/>
                      <a:pt x="10776" y="15061"/>
                      <a:pt x="10907" y="21215"/>
                    </a:cubicBezTo>
                    <a:cubicBezTo>
                      <a:pt x="10912" y="21487"/>
                      <a:pt x="10928" y="21758"/>
                      <a:pt x="10954" y="22029"/>
                    </a:cubicBezTo>
                    <a:lnTo>
                      <a:pt x="10954" y="55176"/>
                    </a:lnTo>
                    <a:lnTo>
                      <a:pt x="0" y="55176"/>
                    </a:lnTo>
                    <a:lnTo>
                      <a:pt x="0" y="598"/>
                    </a:lnTo>
                    <a:lnTo>
                      <a:pt x="10763" y="598"/>
                    </a:lnTo>
                    <a:lnTo>
                      <a:pt x="10763" y="6598"/>
                    </a:lnTo>
                    <a:cubicBezTo>
                      <a:pt x="14329" y="2252"/>
                      <a:pt x="19719" y="-179"/>
                      <a:pt x="25337" y="26"/>
                    </a:cubicBezTo>
                    <a:cubicBezTo>
                      <a:pt x="30201" y="-247"/>
                      <a:pt x="34938" y="1634"/>
                      <a:pt x="38291" y="517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" name="Freihandform 56">
                <a:extLst>
                  <a:ext uri="{FF2B5EF4-FFF2-40B4-BE49-F238E27FC236}">
                    <a16:creationId xmlns="" xmlns:a16="http://schemas.microsoft.com/office/drawing/2014/main" id="{AB3F49E2-AB15-5A45-81F6-5D1998BAF179}"/>
                  </a:ext>
                </a:extLst>
              </p:cNvPr>
              <p:cNvSpPr/>
              <p:nvPr/>
            </p:nvSpPr>
            <p:spPr>
              <a:xfrm>
                <a:off x="8620345" y="3133684"/>
                <a:ext cx="38100" cy="76200"/>
              </a:xfrm>
              <a:custGeom>
                <a:avLst/>
                <a:gdLst>
                  <a:gd name="connsiteX0" fmla="*/ 22005 w 38100"/>
                  <a:gd name="connsiteY0" fmla="*/ 10139 h 76200"/>
                  <a:gd name="connsiteX1" fmla="*/ 10765 w 38100"/>
                  <a:gd name="connsiteY1" fmla="*/ 27189 h 76200"/>
                  <a:gd name="connsiteX2" fmla="*/ 22005 w 38100"/>
                  <a:gd name="connsiteY2" fmla="*/ 44048 h 76200"/>
                  <a:gd name="connsiteX3" fmla="*/ 33054 w 38100"/>
                  <a:gd name="connsiteY3" fmla="*/ 26903 h 76200"/>
                  <a:gd name="connsiteX4" fmla="*/ 22005 w 38100"/>
                  <a:gd name="connsiteY4" fmla="*/ 9853 h 76200"/>
                  <a:gd name="connsiteX5" fmla="*/ 20671 w 38100"/>
                  <a:gd name="connsiteY5" fmla="*/ 77957 h 76200"/>
                  <a:gd name="connsiteX6" fmla="*/ 1621 w 38100"/>
                  <a:gd name="connsiteY6" fmla="*/ 70718 h 76200"/>
                  <a:gd name="connsiteX7" fmla="*/ 8575 w 38100"/>
                  <a:gd name="connsiteY7" fmla="*/ 63764 h 76200"/>
                  <a:gd name="connsiteX8" fmla="*/ 20386 w 38100"/>
                  <a:gd name="connsiteY8" fmla="*/ 68622 h 76200"/>
                  <a:gd name="connsiteX9" fmla="*/ 33335 w 38100"/>
                  <a:gd name="connsiteY9" fmla="*/ 57035 h 76200"/>
                  <a:gd name="connsiteX10" fmla="*/ 33244 w 38100"/>
                  <a:gd name="connsiteY10" fmla="*/ 54716 h 76200"/>
                  <a:gd name="connsiteX11" fmla="*/ 33244 w 38100"/>
                  <a:gd name="connsiteY11" fmla="*/ 47667 h 76200"/>
                  <a:gd name="connsiteX12" fmla="*/ 19147 w 38100"/>
                  <a:gd name="connsiteY12" fmla="*/ 53954 h 76200"/>
                  <a:gd name="connsiteX13" fmla="*/ 6098 w 38100"/>
                  <a:gd name="connsiteY13" fmla="*/ 49096 h 76200"/>
                  <a:gd name="connsiteX14" fmla="*/ 6098 w 38100"/>
                  <a:gd name="connsiteY14" fmla="*/ 4709 h 76200"/>
                  <a:gd name="connsiteX15" fmla="*/ 19243 w 38100"/>
                  <a:gd name="connsiteY15" fmla="*/ 42 h 76200"/>
                  <a:gd name="connsiteX16" fmla="*/ 33625 w 38100"/>
                  <a:gd name="connsiteY16" fmla="*/ 6424 h 76200"/>
                  <a:gd name="connsiteX17" fmla="*/ 33625 w 38100"/>
                  <a:gd name="connsiteY17" fmla="*/ 614 h 76200"/>
                  <a:gd name="connsiteX18" fmla="*/ 44198 w 38100"/>
                  <a:gd name="connsiteY18" fmla="*/ 614 h 76200"/>
                  <a:gd name="connsiteX19" fmla="*/ 44198 w 38100"/>
                  <a:gd name="connsiteY19" fmla="*/ 54906 h 76200"/>
                  <a:gd name="connsiteX20" fmla="*/ 23515 w 38100"/>
                  <a:gd name="connsiteY20" fmla="*/ 77973 h 76200"/>
                  <a:gd name="connsiteX21" fmla="*/ 20862 w 38100"/>
                  <a:gd name="connsiteY21" fmla="*/ 7795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100" h="76200">
                    <a:moveTo>
                      <a:pt x="22005" y="10139"/>
                    </a:moveTo>
                    <a:cubicBezTo>
                      <a:pt x="12480" y="10139"/>
                      <a:pt x="10765" y="18616"/>
                      <a:pt x="10765" y="27189"/>
                    </a:cubicBezTo>
                    <a:cubicBezTo>
                      <a:pt x="10765" y="35761"/>
                      <a:pt x="12480" y="44048"/>
                      <a:pt x="22005" y="44048"/>
                    </a:cubicBezTo>
                    <a:cubicBezTo>
                      <a:pt x="31530" y="44048"/>
                      <a:pt x="33054" y="35570"/>
                      <a:pt x="33054" y="26903"/>
                    </a:cubicBezTo>
                    <a:cubicBezTo>
                      <a:pt x="33054" y="18235"/>
                      <a:pt x="31911" y="9853"/>
                      <a:pt x="22005" y="9853"/>
                    </a:cubicBezTo>
                    <a:moveTo>
                      <a:pt x="20671" y="77957"/>
                    </a:moveTo>
                    <a:cubicBezTo>
                      <a:pt x="13581" y="78365"/>
                      <a:pt x="6652" y="75732"/>
                      <a:pt x="1621" y="70718"/>
                    </a:cubicBezTo>
                    <a:lnTo>
                      <a:pt x="8575" y="63764"/>
                    </a:lnTo>
                    <a:cubicBezTo>
                      <a:pt x="11618" y="67024"/>
                      <a:pt x="15930" y="68797"/>
                      <a:pt x="20386" y="68622"/>
                    </a:cubicBezTo>
                    <a:cubicBezTo>
                      <a:pt x="27161" y="68998"/>
                      <a:pt x="32959" y="63811"/>
                      <a:pt x="33335" y="57035"/>
                    </a:cubicBezTo>
                    <a:cubicBezTo>
                      <a:pt x="33378" y="56261"/>
                      <a:pt x="33348" y="55484"/>
                      <a:pt x="33244" y="54716"/>
                    </a:cubicBezTo>
                    <a:lnTo>
                      <a:pt x="33244" y="47667"/>
                    </a:lnTo>
                    <a:cubicBezTo>
                      <a:pt x="29847" y="51930"/>
                      <a:pt x="24589" y="54275"/>
                      <a:pt x="19147" y="53954"/>
                    </a:cubicBezTo>
                    <a:cubicBezTo>
                      <a:pt x="14326" y="54129"/>
                      <a:pt x="9632" y="52382"/>
                      <a:pt x="6098" y="49096"/>
                    </a:cubicBezTo>
                    <a:cubicBezTo>
                      <a:pt x="-2033" y="35418"/>
                      <a:pt x="-2033" y="18388"/>
                      <a:pt x="6098" y="4709"/>
                    </a:cubicBezTo>
                    <a:cubicBezTo>
                      <a:pt x="9732" y="1548"/>
                      <a:pt x="14429" y="-120"/>
                      <a:pt x="19243" y="42"/>
                    </a:cubicBezTo>
                    <a:cubicBezTo>
                      <a:pt x="24799" y="-352"/>
                      <a:pt x="30189" y="2039"/>
                      <a:pt x="33625" y="6424"/>
                    </a:cubicBezTo>
                    <a:lnTo>
                      <a:pt x="33625" y="614"/>
                    </a:lnTo>
                    <a:lnTo>
                      <a:pt x="44198" y="614"/>
                    </a:lnTo>
                    <a:lnTo>
                      <a:pt x="44198" y="54906"/>
                    </a:lnTo>
                    <a:cubicBezTo>
                      <a:pt x="44856" y="66987"/>
                      <a:pt x="35596" y="77315"/>
                      <a:pt x="23515" y="77973"/>
                    </a:cubicBezTo>
                    <a:cubicBezTo>
                      <a:pt x="22631" y="78021"/>
                      <a:pt x="21745" y="78016"/>
                      <a:pt x="20862" y="7795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" name="Freihandform 57">
                <a:extLst>
                  <a:ext uri="{FF2B5EF4-FFF2-40B4-BE49-F238E27FC236}">
                    <a16:creationId xmlns="" xmlns:a16="http://schemas.microsoft.com/office/drawing/2014/main" id="{F615CAD7-634B-4E43-B48D-D0D798551EAC}"/>
                  </a:ext>
                </a:extLst>
              </p:cNvPr>
              <p:cNvSpPr/>
              <p:nvPr/>
            </p:nvSpPr>
            <p:spPr>
              <a:xfrm>
                <a:off x="8676450" y="3134964"/>
                <a:ext cx="47625" cy="66675"/>
              </a:xfrm>
              <a:custGeom>
                <a:avLst/>
                <a:gdLst>
                  <a:gd name="connsiteX0" fmla="*/ 24955 w 47625"/>
                  <a:gd name="connsiteY0" fmla="*/ 65151 h 66675"/>
                  <a:gd name="connsiteX1" fmla="*/ 20955 w 47625"/>
                  <a:gd name="connsiteY1" fmla="*/ 71914 h 66675"/>
                  <a:gd name="connsiteX2" fmla="*/ 9811 w 47625"/>
                  <a:gd name="connsiteY2" fmla="*/ 75914 h 66675"/>
                  <a:gd name="connsiteX3" fmla="*/ 5429 w 47625"/>
                  <a:gd name="connsiteY3" fmla="*/ 75914 h 66675"/>
                  <a:gd name="connsiteX4" fmla="*/ 5429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149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955" y="65151"/>
                    </a:moveTo>
                    <a:cubicBezTo>
                      <a:pt x="24145" y="67676"/>
                      <a:pt x="22778" y="69987"/>
                      <a:pt x="20955" y="71914"/>
                    </a:cubicBezTo>
                    <a:cubicBezTo>
                      <a:pt x="17931" y="74695"/>
                      <a:pt x="13913" y="76137"/>
                      <a:pt x="9811" y="75914"/>
                    </a:cubicBezTo>
                    <a:lnTo>
                      <a:pt x="5429" y="75914"/>
                    </a:lnTo>
                    <a:lnTo>
                      <a:pt x="5429" y="66389"/>
                    </a:lnTo>
                    <a:lnTo>
                      <a:pt x="8192" y="66389"/>
                    </a:lnTo>
                    <a:cubicBezTo>
                      <a:pt x="12859" y="66389"/>
                      <a:pt x="14478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14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" name="Freihandform 58">
                <a:extLst>
                  <a:ext uri="{FF2B5EF4-FFF2-40B4-BE49-F238E27FC236}">
                    <a16:creationId xmlns="" xmlns:a16="http://schemas.microsoft.com/office/drawing/2014/main" id="{B946B51F-C5DA-B54B-896A-BAE7BC50153E}"/>
                  </a:ext>
                </a:extLst>
              </p:cNvPr>
              <p:cNvSpPr/>
              <p:nvPr/>
            </p:nvSpPr>
            <p:spPr>
              <a:xfrm>
                <a:off x="8730075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" name="Freihandform 59">
                <a:extLst>
                  <a:ext uri="{FF2B5EF4-FFF2-40B4-BE49-F238E27FC236}">
                    <a16:creationId xmlns="" xmlns:a16="http://schemas.microsoft.com/office/drawing/2014/main" id="{5AFDD7F5-D4F6-A244-9704-1CC870155837}"/>
                  </a:ext>
                </a:extLst>
              </p:cNvPr>
              <p:cNvSpPr/>
              <p:nvPr/>
            </p:nvSpPr>
            <p:spPr>
              <a:xfrm>
                <a:off x="8787416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" name="Freihandform 60">
                <a:extLst>
                  <a:ext uri="{FF2B5EF4-FFF2-40B4-BE49-F238E27FC236}">
                    <a16:creationId xmlns="" xmlns:a16="http://schemas.microsoft.com/office/drawing/2014/main" id="{1A467A3B-1A43-B042-B91C-24479FD78914}"/>
                  </a:ext>
                </a:extLst>
              </p:cNvPr>
              <p:cNvSpPr/>
              <p:nvPr/>
            </p:nvSpPr>
            <p:spPr>
              <a:xfrm>
                <a:off x="8846661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191 w 19050"/>
                  <a:gd name="connsiteY2" fmla="*/ 77175 h 76200"/>
                  <a:gd name="connsiteX3" fmla="*/ 6191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191 w 19050"/>
                  <a:gd name="connsiteY6" fmla="*/ 23549 h 76200"/>
                  <a:gd name="connsiteX7" fmla="*/ 6191 w 19050"/>
                  <a:gd name="connsiteY7" fmla="*/ 15167 h 76200"/>
                  <a:gd name="connsiteX8" fmla="*/ 19375 w 19050"/>
                  <a:gd name="connsiteY8" fmla="*/ 34 h 76200"/>
                  <a:gd name="connsiteX9" fmla="*/ 21146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191" y="77175"/>
                    </a:lnTo>
                    <a:lnTo>
                      <a:pt x="6191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191" y="23549"/>
                    </a:lnTo>
                    <a:lnTo>
                      <a:pt x="6191" y="15167"/>
                    </a:lnTo>
                    <a:cubicBezTo>
                      <a:pt x="5653" y="7347"/>
                      <a:pt x="11556" y="572"/>
                      <a:pt x="19375" y="34"/>
                    </a:cubicBezTo>
                    <a:cubicBezTo>
                      <a:pt x="19964" y="-7"/>
                      <a:pt x="20556" y="-11"/>
                      <a:pt x="21146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" name="Freihandform 61">
                <a:extLst>
                  <a:ext uri="{FF2B5EF4-FFF2-40B4-BE49-F238E27FC236}">
                    <a16:creationId xmlns="" xmlns:a16="http://schemas.microsoft.com/office/drawing/2014/main" id="{ED3936E8-CE0C-4B43-A4E2-F65DAD7EA7C6}"/>
                  </a:ext>
                </a:extLst>
              </p:cNvPr>
              <p:cNvSpPr/>
              <p:nvPr/>
            </p:nvSpPr>
            <p:spPr>
              <a:xfrm>
                <a:off x="8883047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287 w 19050"/>
                  <a:gd name="connsiteY2" fmla="*/ 77175 h 76200"/>
                  <a:gd name="connsiteX3" fmla="*/ 6287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287 w 19050"/>
                  <a:gd name="connsiteY6" fmla="*/ 23549 h 76200"/>
                  <a:gd name="connsiteX7" fmla="*/ 6287 w 19050"/>
                  <a:gd name="connsiteY7" fmla="*/ 15167 h 76200"/>
                  <a:gd name="connsiteX8" fmla="*/ 19470 w 19050"/>
                  <a:gd name="connsiteY8" fmla="*/ 34 h 76200"/>
                  <a:gd name="connsiteX9" fmla="*/ 21241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287" y="77175"/>
                    </a:lnTo>
                    <a:lnTo>
                      <a:pt x="6287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287" y="23549"/>
                    </a:lnTo>
                    <a:lnTo>
                      <a:pt x="6287" y="15167"/>
                    </a:lnTo>
                    <a:cubicBezTo>
                      <a:pt x="5748" y="7347"/>
                      <a:pt x="11651" y="572"/>
                      <a:pt x="19470" y="34"/>
                    </a:cubicBezTo>
                    <a:cubicBezTo>
                      <a:pt x="20060" y="-7"/>
                      <a:pt x="20651" y="-11"/>
                      <a:pt x="21241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" name="Freihandform 62">
                <a:extLst>
                  <a:ext uri="{FF2B5EF4-FFF2-40B4-BE49-F238E27FC236}">
                    <a16:creationId xmlns="" xmlns:a16="http://schemas.microsoft.com/office/drawing/2014/main" id="{46AE7134-CAAF-304D-A4E7-B5D67BB87331}"/>
                  </a:ext>
                </a:extLst>
              </p:cNvPr>
              <p:cNvSpPr/>
              <p:nvPr/>
            </p:nvSpPr>
            <p:spPr>
              <a:xfrm>
                <a:off x="8923623" y="3112199"/>
                <a:ext cx="9525" cy="76200"/>
              </a:xfrm>
              <a:custGeom>
                <a:avLst/>
                <a:gdLst>
                  <a:gd name="connsiteX0" fmla="*/ 381 w 9525"/>
                  <a:gd name="connsiteY0" fmla="*/ 22384 h 76200"/>
                  <a:gd name="connsiteX1" fmla="*/ 11335 w 9525"/>
                  <a:gd name="connsiteY1" fmla="*/ 22384 h 76200"/>
                  <a:gd name="connsiteX2" fmla="*/ 11335 w 9525"/>
                  <a:gd name="connsiteY2" fmla="*/ 76962 h 76200"/>
                  <a:gd name="connsiteX3" fmla="*/ 381 w 9525"/>
                  <a:gd name="connsiteY3" fmla="*/ 76962 h 76200"/>
                  <a:gd name="connsiteX4" fmla="*/ 381 w 9525"/>
                  <a:gd name="connsiteY4" fmla="*/ 0 h 76200"/>
                  <a:gd name="connsiteX5" fmla="*/ 12097 w 9525"/>
                  <a:gd name="connsiteY5" fmla="*/ 0 h 76200"/>
                  <a:gd name="connsiteX6" fmla="*/ 12097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381" y="22384"/>
                    </a:moveTo>
                    <a:lnTo>
                      <a:pt x="11335" y="22384"/>
                    </a:lnTo>
                    <a:lnTo>
                      <a:pt x="11335" y="76962"/>
                    </a:lnTo>
                    <a:lnTo>
                      <a:pt x="381" y="76962"/>
                    </a:lnTo>
                    <a:close/>
                    <a:moveTo>
                      <a:pt x="381" y="0"/>
                    </a:moveTo>
                    <a:lnTo>
                      <a:pt x="12097" y="0"/>
                    </a:lnTo>
                    <a:lnTo>
                      <a:pt x="12097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" name="Freihandform 63">
                <a:extLst>
                  <a:ext uri="{FF2B5EF4-FFF2-40B4-BE49-F238E27FC236}">
                    <a16:creationId xmlns="" xmlns:a16="http://schemas.microsoft.com/office/drawing/2014/main" id="{30565171-EFBE-544E-B2A8-63AB36FFF6A1}"/>
                  </a:ext>
                </a:extLst>
              </p:cNvPr>
              <p:cNvSpPr/>
              <p:nvPr/>
            </p:nvSpPr>
            <p:spPr>
              <a:xfrm>
                <a:off x="8941117" y="3133979"/>
                <a:ext cx="38100" cy="47625"/>
              </a:xfrm>
              <a:custGeom>
                <a:avLst/>
                <a:gdLst>
                  <a:gd name="connsiteX0" fmla="*/ 24384 w 38100"/>
                  <a:gd name="connsiteY0" fmla="*/ 55941 h 47625"/>
                  <a:gd name="connsiteX1" fmla="*/ 0 w 38100"/>
                  <a:gd name="connsiteY1" fmla="*/ 27938 h 47625"/>
                  <a:gd name="connsiteX2" fmla="*/ 24384 w 38100"/>
                  <a:gd name="connsiteY2" fmla="*/ 30 h 47625"/>
                  <a:gd name="connsiteX3" fmla="*/ 42386 w 38100"/>
                  <a:gd name="connsiteY3" fmla="*/ 7650 h 47625"/>
                  <a:gd name="connsiteX4" fmla="*/ 34766 w 38100"/>
                  <a:gd name="connsiteY4" fmla="*/ 14984 h 47625"/>
                  <a:gd name="connsiteX5" fmla="*/ 16451 w 38100"/>
                  <a:gd name="connsiteY5" fmla="*/ 12726 h 47625"/>
                  <a:gd name="connsiteX6" fmla="*/ 14192 w 38100"/>
                  <a:gd name="connsiteY6" fmla="*/ 14984 h 47625"/>
                  <a:gd name="connsiteX7" fmla="*/ 11049 w 38100"/>
                  <a:gd name="connsiteY7" fmla="*/ 28224 h 47625"/>
                  <a:gd name="connsiteX8" fmla="*/ 14192 w 38100"/>
                  <a:gd name="connsiteY8" fmla="*/ 41559 h 47625"/>
                  <a:gd name="connsiteX9" fmla="*/ 24384 w 38100"/>
                  <a:gd name="connsiteY9" fmla="*/ 46321 h 47625"/>
                  <a:gd name="connsiteX10" fmla="*/ 34766 w 38100"/>
                  <a:gd name="connsiteY10" fmla="*/ 41178 h 47625"/>
                  <a:gd name="connsiteX11" fmla="*/ 42386 w 38100"/>
                  <a:gd name="connsiteY11" fmla="*/ 48417 h 47625"/>
                  <a:gd name="connsiteX12" fmla="*/ 24384 w 38100"/>
                  <a:gd name="connsiteY12" fmla="*/ 5622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384" y="55941"/>
                    </a:moveTo>
                    <a:cubicBezTo>
                      <a:pt x="12097" y="55941"/>
                      <a:pt x="0" y="48321"/>
                      <a:pt x="0" y="27938"/>
                    </a:cubicBezTo>
                    <a:cubicBezTo>
                      <a:pt x="0" y="7554"/>
                      <a:pt x="12097" y="30"/>
                      <a:pt x="24384" y="30"/>
                    </a:cubicBezTo>
                    <a:cubicBezTo>
                      <a:pt x="31235" y="-323"/>
                      <a:pt x="37870" y="2485"/>
                      <a:pt x="42386" y="7650"/>
                    </a:cubicBezTo>
                    <a:lnTo>
                      <a:pt x="34766" y="14984"/>
                    </a:lnTo>
                    <a:cubicBezTo>
                      <a:pt x="30332" y="9303"/>
                      <a:pt x="22132" y="8292"/>
                      <a:pt x="16451" y="12726"/>
                    </a:cubicBezTo>
                    <a:cubicBezTo>
                      <a:pt x="15608" y="13383"/>
                      <a:pt x="14850" y="14142"/>
                      <a:pt x="14192" y="14984"/>
                    </a:cubicBezTo>
                    <a:cubicBezTo>
                      <a:pt x="11673" y="18913"/>
                      <a:pt x="10565" y="23582"/>
                      <a:pt x="11049" y="28224"/>
                    </a:cubicBezTo>
                    <a:cubicBezTo>
                      <a:pt x="10595" y="32894"/>
                      <a:pt x="11700" y="37583"/>
                      <a:pt x="14192" y="41559"/>
                    </a:cubicBezTo>
                    <a:cubicBezTo>
                      <a:pt x="16650" y="44662"/>
                      <a:pt x="20426" y="46427"/>
                      <a:pt x="24384" y="46321"/>
                    </a:cubicBezTo>
                    <a:cubicBezTo>
                      <a:pt x="28479" y="46415"/>
                      <a:pt x="32360" y="44492"/>
                      <a:pt x="34766" y="41178"/>
                    </a:cubicBezTo>
                    <a:lnTo>
                      <a:pt x="42386" y="48417"/>
                    </a:lnTo>
                    <a:cubicBezTo>
                      <a:pt x="37890" y="53629"/>
                      <a:pt x="31262" y="56504"/>
                      <a:pt x="24384" y="5622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" name="Freihandform 64">
                <a:extLst>
                  <a:ext uri="{FF2B5EF4-FFF2-40B4-BE49-F238E27FC236}">
                    <a16:creationId xmlns="" xmlns:a16="http://schemas.microsoft.com/office/drawing/2014/main" id="{81B2766A-ED0E-E242-8956-A8EC632F807F}"/>
                  </a:ext>
                </a:extLst>
              </p:cNvPr>
              <p:cNvSpPr/>
              <p:nvPr/>
            </p:nvSpPr>
            <p:spPr>
              <a:xfrm>
                <a:off x="9004300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0954 w 9525"/>
                  <a:gd name="connsiteY1" fmla="*/ 22384 h 76200"/>
                  <a:gd name="connsiteX2" fmla="*/ 10954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0954" y="22384"/>
                    </a:lnTo>
                    <a:lnTo>
                      <a:pt x="10954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6" name="Freihandform 65">
                <a:extLst>
                  <a:ext uri="{FF2B5EF4-FFF2-40B4-BE49-F238E27FC236}">
                    <a16:creationId xmlns="" xmlns:a16="http://schemas.microsoft.com/office/drawing/2014/main" id="{482CA69F-B438-8A4F-A7E0-FAE50AC69256}"/>
                  </a:ext>
                </a:extLst>
              </p:cNvPr>
              <p:cNvSpPr/>
              <p:nvPr/>
            </p:nvSpPr>
            <p:spPr>
              <a:xfrm>
                <a:off x="902992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192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479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36" y="8975"/>
                      <a:pt x="14098" y="11691"/>
                      <a:pt x="12192" y="16002"/>
                    </a:cubicBezTo>
                    <a:cubicBezTo>
                      <a:pt x="11213" y="18352"/>
                      <a:pt x="10758" y="20887"/>
                      <a:pt x="10858" y="23431"/>
                    </a:cubicBezTo>
                    <a:lnTo>
                      <a:pt x="35433" y="23431"/>
                    </a:lnTo>
                    <a:cubicBezTo>
                      <a:pt x="35428" y="20878"/>
                      <a:pt x="34910" y="18351"/>
                      <a:pt x="33909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788" y="53159"/>
                      <a:pt x="32253" y="56313"/>
                      <a:pt x="24479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" name="Freihandform 66">
                <a:extLst>
                  <a:ext uri="{FF2B5EF4-FFF2-40B4-BE49-F238E27FC236}">
                    <a16:creationId xmlns="" xmlns:a16="http://schemas.microsoft.com/office/drawing/2014/main" id="{3CC42E01-68FD-B34D-A73F-C008EF4196D7}"/>
                  </a:ext>
                </a:extLst>
              </p:cNvPr>
              <p:cNvSpPr/>
              <p:nvPr/>
            </p:nvSpPr>
            <p:spPr>
              <a:xfrm>
                <a:off x="9090692" y="3134002"/>
                <a:ext cx="38100" cy="47625"/>
              </a:xfrm>
              <a:custGeom>
                <a:avLst/>
                <a:gdLst>
                  <a:gd name="connsiteX0" fmla="*/ 33338 w 38100"/>
                  <a:gd name="connsiteY0" fmla="*/ 55159 h 47625"/>
                  <a:gd name="connsiteX1" fmla="*/ 33338 w 38100"/>
                  <a:gd name="connsiteY1" fmla="*/ 21917 h 47625"/>
                  <a:gd name="connsiteX2" fmla="*/ 24418 w 38100"/>
                  <a:gd name="connsiteY2" fmla="*/ 9917 h 47625"/>
                  <a:gd name="connsiteX3" fmla="*/ 22288 w 38100"/>
                  <a:gd name="connsiteY3" fmla="*/ 9820 h 47625"/>
                  <a:gd name="connsiteX4" fmla="*/ 10979 w 38100"/>
                  <a:gd name="connsiteY4" fmla="*/ 20008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858 w 38100"/>
                  <a:gd name="connsiteY9" fmla="*/ 581 h 47625"/>
                  <a:gd name="connsiteX10" fmla="*/ 10858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59"/>
                    </a:moveTo>
                    <a:lnTo>
                      <a:pt x="33338" y="21917"/>
                    </a:lnTo>
                    <a:cubicBezTo>
                      <a:pt x="34188" y="16140"/>
                      <a:pt x="30195" y="10768"/>
                      <a:pt x="24418" y="9917"/>
                    </a:cubicBezTo>
                    <a:cubicBezTo>
                      <a:pt x="23713" y="9813"/>
                      <a:pt x="23000" y="9781"/>
                      <a:pt x="22288" y="9820"/>
                    </a:cubicBezTo>
                    <a:cubicBezTo>
                      <a:pt x="16352" y="9510"/>
                      <a:pt x="11289" y="14072"/>
                      <a:pt x="10979" y="20008"/>
                    </a:cubicBezTo>
                    <a:cubicBezTo>
                      <a:pt x="10946" y="20645"/>
                      <a:pt x="10969" y="21284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858" y="581"/>
                    </a:lnTo>
                    <a:lnTo>
                      <a:pt x="10858" y="6106"/>
                    </a:lnTo>
                    <a:cubicBezTo>
                      <a:pt x="14583" y="2086"/>
                      <a:pt x="19858" y="-135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34" y="9038"/>
                      <a:pt x="44748" y="14629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 67">
                <a:extLst>
                  <a:ext uri="{FF2B5EF4-FFF2-40B4-BE49-F238E27FC236}">
                    <a16:creationId xmlns="" xmlns:a16="http://schemas.microsoft.com/office/drawing/2014/main" id="{8BB298DF-B0F4-4D45-BE62-DD30F30D73AB}"/>
                  </a:ext>
                </a:extLst>
              </p:cNvPr>
              <p:cNvSpPr/>
              <p:nvPr/>
            </p:nvSpPr>
            <p:spPr>
              <a:xfrm>
                <a:off x="9148032" y="3133980"/>
                <a:ext cx="38100" cy="47625"/>
              </a:xfrm>
              <a:custGeom>
                <a:avLst/>
                <a:gdLst>
                  <a:gd name="connsiteX0" fmla="*/ 24289 w 38100"/>
                  <a:gd name="connsiteY0" fmla="*/ 55944 h 47625"/>
                  <a:gd name="connsiteX1" fmla="*/ 0 w 38100"/>
                  <a:gd name="connsiteY1" fmla="*/ 27940 h 47625"/>
                  <a:gd name="connsiteX2" fmla="*/ 24289 w 38100"/>
                  <a:gd name="connsiteY2" fmla="*/ 32 h 47625"/>
                  <a:gd name="connsiteX3" fmla="*/ 42291 w 38100"/>
                  <a:gd name="connsiteY3" fmla="*/ 7652 h 47625"/>
                  <a:gd name="connsiteX4" fmla="*/ 34766 w 38100"/>
                  <a:gd name="connsiteY4" fmla="*/ 14986 h 47625"/>
                  <a:gd name="connsiteX5" fmla="*/ 24289 w 38100"/>
                  <a:gd name="connsiteY5" fmla="*/ 9843 h 47625"/>
                  <a:gd name="connsiteX6" fmla="*/ 14192 w 38100"/>
                  <a:gd name="connsiteY6" fmla="*/ 14701 h 47625"/>
                  <a:gd name="connsiteX7" fmla="*/ 10954 w 38100"/>
                  <a:gd name="connsiteY7" fmla="*/ 27940 h 47625"/>
                  <a:gd name="connsiteX8" fmla="*/ 14192 w 38100"/>
                  <a:gd name="connsiteY8" fmla="*/ 41275 h 47625"/>
                  <a:gd name="connsiteX9" fmla="*/ 24289 w 38100"/>
                  <a:gd name="connsiteY9" fmla="*/ 46038 h 47625"/>
                  <a:gd name="connsiteX10" fmla="*/ 34766 w 38100"/>
                  <a:gd name="connsiteY10" fmla="*/ 40894 h 47625"/>
                  <a:gd name="connsiteX11" fmla="*/ 42291 w 38100"/>
                  <a:gd name="connsiteY11" fmla="*/ 48133 h 47625"/>
                  <a:gd name="connsiteX12" fmla="*/ 24289 w 38100"/>
                  <a:gd name="connsiteY12" fmla="*/ 559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289" y="55944"/>
                    </a:moveTo>
                    <a:cubicBezTo>
                      <a:pt x="12002" y="55944"/>
                      <a:pt x="0" y="48324"/>
                      <a:pt x="0" y="27940"/>
                    </a:cubicBezTo>
                    <a:cubicBezTo>
                      <a:pt x="0" y="7557"/>
                      <a:pt x="12002" y="32"/>
                      <a:pt x="24289" y="32"/>
                    </a:cubicBezTo>
                    <a:cubicBezTo>
                      <a:pt x="31143" y="-335"/>
                      <a:pt x="37784" y="2476"/>
                      <a:pt x="42291" y="7652"/>
                    </a:cubicBezTo>
                    <a:lnTo>
                      <a:pt x="34766" y="14986"/>
                    </a:lnTo>
                    <a:cubicBezTo>
                      <a:pt x="32319" y="11669"/>
                      <a:pt x="28410" y="9750"/>
                      <a:pt x="24289" y="9843"/>
                    </a:cubicBezTo>
                    <a:cubicBezTo>
                      <a:pt x="20338" y="9744"/>
                      <a:pt x="16581" y="11552"/>
                      <a:pt x="14192" y="14701"/>
                    </a:cubicBezTo>
                    <a:cubicBezTo>
                      <a:pt x="11589" y="18595"/>
                      <a:pt x="10442" y="23283"/>
                      <a:pt x="10954" y="27940"/>
                    </a:cubicBezTo>
                    <a:cubicBezTo>
                      <a:pt x="10475" y="32625"/>
                      <a:pt x="11619" y="37332"/>
                      <a:pt x="14192" y="41275"/>
                    </a:cubicBezTo>
                    <a:cubicBezTo>
                      <a:pt x="16611" y="44376"/>
                      <a:pt x="20358" y="46143"/>
                      <a:pt x="24289" y="46038"/>
                    </a:cubicBezTo>
                    <a:cubicBezTo>
                      <a:pt x="28410" y="46130"/>
                      <a:pt x="32319" y="44211"/>
                      <a:pt x="34766" y="40894"/>
                    </a:cubicBezTo>
                    <a:lnTo>
                      <a:pt x="42291" y="48133"/>
                    </a:lnTo>
                    <a:cubicBezTo>
                      <a:pt x="37803" y="53357"/>
                      <a:pt x="31169" y="56235"/>
                      <a:pt x="24289" y="559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" name="Freihandform 68">
                <a:extLst>
                  <a:ext uri="{FF2B5EF4-FFF2-40B4-BE49-F238E27FC236}">
                    <a16:creationId xmlns="" xmlns:a16="http://schemas.microsoft.com/office/drawing/2014/main" id="{3DC0487C-BCCF-8847-BFA7-7860839F28C7}"/>
                  </a:ext>
                </a:extLst>
              </p:cNvPr>
              <p:cNvSpPr/>
              <p:nvPr/>
            </p:nvSpPr>
            <p:spPr>
              <a:xfrm>
                <a:off x="9198991" y="3134964"/>
                <a:ext cx="47625" cy="66675"/>
              </a:xfrm>
              <a:custGeom>
                <a:avLst/>
                <a:gdLst>
                  <a:gd name="connsiteX0" fmla="*/ 24384 w 47625"/>
                  <a:gd name="connsiteY0" fmla="*/ 65151 h 66675"/>
                  <a:gd name="connsiteX1" fmla="*/ 20383 w 47625"/>
                  <a:gd name="connsiteY1" fmla="*/ 71914 h 66675"/>
                  <a:gd name="connsiteX2" fmla="*/ 9239 w 47625"/>
                  <a:gd name="connsiteY2" fmla="*/ 75914 h 66675"/>
                  <a:gd name="connsiteX3" fmla="*/ 5334 w 47625"/>
                  <a:gd name="connsiteY3" fmla="*/ 75914 h 66675"/>
                  <a:gd name="connsiteX4" fmla="*/ 5334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054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384" y="65151"/>
                    </a:moveTo>
                    <a:cubicBezTo>
                      <a:pt x="23573" y="67676"/>
                      <a:pt x="22206" y="69987"/>
                      <a:pt x="20383" y="71914"/>
                    </a:cubicBezTo>
                    <a:cubicBezTo>
                      <a:pt x="17360" y="74695"/>
                      <a:pt x="13341" y="76137"/>
                      <a:pt x="9239" y="75914"/>
                    </a:cubicBezTo>
                    <a:lnTo>
                      <a:pt x="5334" y="75914"/>
                    </a:lnTo>
                    <a:lnTo>
                      <a:pt x="5334" y="66389"/>
                    </a:lnTo>
                    <a:lnTo>
                      <a:pt x="8192" y="66389"/>
                    </a:lnTo>
                    <a:cubicBezTo>
                      <a:pt x="12859" y="66389"/>
                      <a:pt x="14383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054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" name="Freihandform 69">
                <a:extLst>
                  <a:ext uri="{FF2B5EF4-FFF2-40B4-BE49-F238E27FC236}">
                    <a16:creationId xmlns="" xmlns:a16="http://schemas.microsoft.com/office/drawing/2014/main" id="{8A0D01B5-85E4-9348-AB41-79B9D064B866}"/>
                  </a:ext>
                </a:extLst>
              </p:cNvPr>
              <p:cNvSpPr/>
              <p:nvPr/>
            </p:nvSpPr>
            <p:spPr>
              <a:xfrm>
                <a:off x="9251569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4 w 9525"/>
                  <a:gd name="connsiteY1" fmla="*/ 0 h 9525"/>
                  <a:gd name="connsiteX2" fmla="*/ 13144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4" y="0"/>
                    </a:lnTo>
                    <a:lnTo>
                      <a:pt x="13144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" name="Freihandform 70">
                <a:extLst>
                  <a:ext uri="{FF2B5EF4-FFF2-40B4-BE49-F238E27FC236}">
                    <a16:creationId xmlns="" xmlns:a16="http://schemas.microsoft.com/office/drawing/2014/main" id="{C7BFD1C6-01C8-084A-A7A6-E3BBF6C90D5B}"/>
                  </a:ext>
                </a:extLst>
              </p:cNvPr>
              <p:cNvSpPr/>
              <p:nvPr/>
            </p:nvSpPr>
            <p:spPr>
              <a:xfrm>
                <a:off x="9309195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" name="Freihandform 71">
                <a:extLst>
                  <a:ext uri="{FF2B5EF4-FFF2-40B4-BE49-F238E27FC236}">
                    <a16:creationId xmlns="" xmlns:a16="http://schemas.microsoft.com/office/drawing/2014/main" id="{7F92FFC5-47A0-1E40-9B46-6DD53635CB2F}"/>
                  </a:ext>
                </a:extLst>
              </p:cNvPr>
              <p:cNvSpPr/>
              <p:nvPr/>
            </p:nvSpPr>
            <p:spPr>
              <a:xfrm>
                <a:off x="9373679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2288 w 38100"/>
                  <a:gd name="connsiteY2" fmla="*/ 9820 h 47625"/>
                  <a:gd name="connsiteX3" fmla="*/ 10895 w 38100"/>
                  <a:gd name="connsiteY3" fmla="*/ 20116 h 47625"/>
                  <a:gd name="connsiteX4" fmla="*/ 10954 w 38100"/>
                  <a:gd name="connsiteY4" fmla="*/ 21917 h 47625"/>
                  <a:gd name="connsiteX5" fmla="*/ 10954 w 38100"/>
                  <a:gd name="connsiteY5" fmla="*/ 55159 h 47625"/>
                  <a:gd name="connsiteX6" fmla="*/ 0 w 38100"/>
                  <a:gd name="connsiteY6" fmla="*/ 55159 h 47625"/>
                  <a:gd name="connsiteX7" fmla="*/ 0 w 38100"/>
                  <a:gd name="connsiteY7" fmla="*/ 581 h 47625"/>
                  <a:gd name="connsiteX8" fmla="*/ 10763 w 38100"/>
                  <a:gd name="connsiteY8" fmla="*/ 581 h 47625"/>
                  <a:gd name="connsiteX9" fmla="*/ 10763 w 38100"/>
                  <a:gd name="connsiteY9" fmla="*/ 6106 h 47625"/>
                  <a:gd name="connsiteX10" fmla="*/ 25337 w 38100"/>
                  <a:gd name="connsiteY10" fmla="*/ 10 h 47625"/>
                  <a:gd name="connsiteX11" fmla="*/ 38767 w 38100"/>
                  <a:gd name="connsiteY11" fmla="*/ 4963 h 47625"/>
                  <a:gd name="connsiteX12" fmla="*/ 44291 w 38100"/>
                  <a:gd name="connsiteY12" fmla="*/ 20298 h 47625"/>
                  <a:gd name="connsiteX13" fmla="*/ 44291 w 38100"/>
                  <a:gd name="connsiteY13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3242" y="13440"/>
                      <a:pt x="28480" y="9820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6" y="2112"/>
                      <a:pt x="19837" y="-102"/>
                      <a:pt x="25337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1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" name="Freihandform 72">
                <a:extLst>
                  <a:ext uri="{FF2B5EF4-FFF2-40B4-BE49-F238E27FC236}">
                    <a16:creationId xmlns="" xmlns:a16="http://schemas.microsoft.com/office/drawing/2014/main" id="{D7785FA3-8306-BB4C-B049-B1018D3B3787}"/>
                  </a:ext>
                </a:extLst>
              </p:cNvPr>
              <p:cNvSpPr/>
              <p:nvPr/>
            </p:nvSpPr>
            <p:spPr>
              <a:xfrm>
                <a:off x="9427115" y="3134583"/>
                <a:ext cx="47625" cy="47625"/>
              </a:xfrm>
              <a:custGeom>
                <a:avLst/>
                <a:gdLst>
                  <a:gd name="connsiteX0" fmla="*/ 28956 w 47625"/>
                  <a:gd name="connsiteY0" fmla="*/ 54578 h 47625"/>
                  <a:gd name="connsiteX1" fmla="*/ 20002 w 47625"/>
                  <a:gd name="connsiteY1" fmla="*/ 54578 h 47625"/>
                  <a:gd name="connsiteX2" fmla="*/ 0 w 47625"/>
                  <a:gd name="connsiteY2" fmla="*/ 0 h 47625"/>
                  <a:gd name="connsiteX3" fmla="*/ 11621 w 47625"/>
                  <a:gd name="connsiteY3" fmla="*/ 0 h 47625"/>
                  <a:gd name="connsiteX4" fmla="*/ 24479 w 47625"/>
                  <a:gd name="connsiteY4" fmla="*/ 38481 h 47625"/>
                  <a:gd name="connsiteX5" fmla="*/ 37338 w 47625"/>
                  <a:gd name="connsiteY5" fmla="*/ 0 h 47625"/>
                  <a:gd name="connsiteX6" fmla="*/ 48958 w 47625"/>
                  <a:gd name="connsiteY6" fmla="*/ 0 h 47625"/>
                  <a:gd name="connsiteX7" fmla="*/ 28956 w 47625"/>
                  <a:gd name="connsiteY7" fmla="*/ 545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47625">
                    <a:moveTo>
                      <a:pt x="28956" y="54578"/>
                    </a:moveTo>
                    <a:lnTo>
                      <a:pt x="20002" y="54578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479" y="38481"/>
                    </a:lnTo>
                    <a:lnTo>
                      <a:pt x="37338" y="0"/>
                    </a:lnTo>
                    <a:lnTo>
                      <a:pt x="48958" y="0"/>
                    </a:lnTo>
                    <a:lnTo>
                      <a:pt x="28956" y="54578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 73">
                <a:extLst>
                  <a:ext uri="{FF2B5EF4-FFF2-40B4-BE49-F238E27FC236}">
                    <a16:creationId xmlns="" xmlns:a16="http://schemas.microsoft.com/office/drawing/2014/main" id="{5E67876D-8DB8-7B4F-8586-79BCE69C7DC7}"/>
                  </a:ext>
                </a:extLst>
              </p:cNvPr>
              <p:cNvSpPr/>
              <p:nvPr/>
            </p:nvSpPr>
            <p:spPr>
              <a:xfrm>
                <a:off x="9487694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1049 w 9525"/>
                  <a:gd name="connsiteY1" fmla="*/ 22384 h 76200"/>
                  <a:gd name="connsiteX2" fmla="*/ 11049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1049" y="22384"/>
                    </a:lnTo>
                    <a:lnTo>
                      <a:pt x="11049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Freihandform 74">
                <a:extLst>
                  <a:ext uri="{FF2B5EF4-FFF2-40B4-BE49-F238E27FC236}">
                    <a16:creationId xmlns="" xmlns:a16="http://schemas.microsoft.com/office/drawing/2014/main" id="{42B0FC8D-E144-6E44-8798-CC0994272306}"/>
                  </a:ext>
                </a:extLst>
              </p:cNvPr>
              <p:cNvSpPr/>
              <p:nvPr/>
            </p:nvSpPr>
            <p:spPr>
              <a:xfrm>
                <a:off x="9516174" y="3133987"/>
                <a:ext cx="38100" cy="47625"/>
              </a:xfrm>
              <a:custGeom>
                <a:avLst/>
                <a:gdLst>
                  <a:gd name="connsiteX0" fmla="*/ 30099 w 38100"/>
                  <a:gd name="connsiteY0" fmla="*/ 13454 h 47625"/>
                  <a:gd name="connsiteX1" fmla="*/ 21907 w 38100"/>
                  <a:gd name="connsiteY1" fmla="*/ 9835 h 47625"/>
                  <a:gd name="connsiteX2" fmla="*/ 10916 w 38100"/>
                  <a:gd name="connsiteY2" fmla="*/ 21317 h 47625"/>
                  <a:gd name="connsiteX3" fmla="*/ 10954 w 38100"/>
                  <a:gd name="connsiteY3" fmla="*/ 22027 h 47625"/>
                  <a:gd name="connsiteX4" fmla="*/ 10954 w 38100"/>
                  <a:gd name="connsiteY4" fmla="*/ 55174 h 47625"/>
                  <a:gd name="connsiteX5" fmla="*/ 0 w 38100"/>
                  <a:gd name="connsiteY5" fmla="*/ 55174 h 47625"/>
                  <a:gd name="connsiteX6" fmla="*/ 0 w 38100"/>
                  <a:gd name="connsiteY6" fmla="*/ 596 h 47625"/>
                  <a:gd name="connsiteX7" fmla="*/ 10763 w 38100"/>
                  <a:gd name="connsiteY7" fmla="*/ 596 h 47625"/>
                  <a:gd name="connsiteX8" fmla="*/ 10763 w 38100"/>
                  <a:gd name="connsiteY8" fmla="*/ 6596 h 47625"/>
                  <a:gd name="connsiteX9" fmla="*/ 25336 w 38100"/>
                  <a:gd name="connsiteY9" fmla="*/ 24 h 47625"/>
                  <a:gd name="connsiteX10" fmla="*/ 38386 w 38100"/>
                  <a:gd name="connsiteY10" fmla="*/ 516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99" y="13454"/>
                    </a:moveTo>
                    <a:cubicBezTo>
                      <a:pt x="28064" y="11060"/>
                      <a:pt x="25047" y="9727"/>
                      <a:pt x="21907" y="9835"/>
                    </a:cubicBezTo>
                    <a:cubicBezTo>
                      <a:pt x="15702" y="9970"/>
                      <a:pt x="10780" y="15111"/>
                      <a:pt x="10916" y="21317"/>
                    </a:cubicBezTo>
                    <a:cubicBezTo>
                      <a:pt x="10921" y="21554"/>
                      <a:pt x="10933" y="21791"/>
                      <a:pt x="10954" y="22027"/>
                    </a:cubicBezTo>
                    <a:lnTo>
                      <a:pt x="10954" y="55174"/>
                    </a:lnTo>
                    <a:lnTo>
                      <a:pt x="0" y="55174"/>
                    </a:lnTo>
                    <a:lnTo>
                      <a:pt x="0" y="596"/>
                    </a:lnTo>
                    <a:lnTo>
                      <a:pt x="10763" y="596"/>
                    </a:lnTo>
                    <a:lnTo>
                      <a:pt x="10763" y="6596"/>
                    </a:lnTo>
                    <a:cubicBezTo>
                      <a:pt x="14337" y="2263"/>
                      <a:pt x="19722" y="-166"/>
                      <a:pt x="25336" y="24"/>
                    </a:cubicBezTo>
                    <a:cubicBezTo>
                      <a:pt x="30227" y="-238"/>
                      <a:pt x="34989" y="1639"/>
                      <a:pt x="38386" y="5168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 75">
                <a:extLst>
                  <a:ext uri="{FF2B5EF4-FFF2-40B4-BE49-F238E27FC236}">
                    <a16:creationId xmlns="" xmlns:a16="http://schemas.microsoft.com/office/drawing/2014/main" id="{4210ABEA-696F-4B49-BF4B-D23CE43ECB99}"/>
                  </a:ext>
                </a:extLst>
              </p:cNvPr>
              <p:cNvSpPr/>
              <p:nvPr/>
            </p:nvSpPr>
            <p:spPr>
              <a:xfrm>
                <a:off x="9560854" y="3134003"/>
                <a:ext cx="38100" cy="47625"/>
              </a:xfrm>
              <a:custGeom>
                <a:avLst/>
                <a:gdLst>
                  <a:gd name="connsiteX0" fmla="*/ 30853 w 38100"/>
                  <a:gd name="connsiteY0" fmla="*/ 12868 h 47625"/>
                  <a:gd name="connsiteX1" fmla="*/ 14756 w 38100"/>
                  <a:gd name="connsiteY1" fmla="*/ 12868 h 47625"/>
                  <a:gd name="connsiteX2" fmla="*/ 14756 w 38100"/>
                  <a:gd name="connsiteY2" fmla="*/ 42871 h 47625"/>
                  <a:gd name="connsiteX3" fmla="*/ 30853 w 38100"/>
                  <a:gd name="connsiteY3" fmla="*/ 42871 h 47625"/>
                  <a:gd name="connsiteX4" fmla="*/ 30853 w 38100"/>
                  <a:gd name="connsiteY4" fmla="*/ 12868 h 47625"/>
                  <a:gd name="connsiteX5" fmla="*/ 39140 w 38100"/>
                  <a:gd name="connsiteY5" fmla="*/ 49444 h 47625"/>
                  <a:gd name="connsiteX6" fmla="*/ 22756 w 38100"/>
                  <a:gd name="connsiteY6" fmla="*/ 55921 h 47625"/>
                  <a:gd name="connsiteX7" fmla="*/ 6469 w 38100"/>
                  <a:gd name="connsiteY7" fmla="*/ 49444 h 47625"/>
                  <a:gd name="connsiteX8" fmla="*/ 6469 w 38100"/>
                  <a:gd name="connsiteY8" fmla="*/ 6391 h 47625"/>
                  <a:gd name="connsiteX9" fmla="*/ 22756 w 38100"/>
                  <a:gd name="connsiteY9" fmla="*/ 9 h 47625"/>
                  <a:gd name="connsiteX10" fmla="*/ 39140 w 38100"/>
                  <a:gd name="connsiteY10" fmla="*/ 6391 h 47625"/>
                  <a:gd name="connsiteX11" fmla="*/ 39140 w 38100"/>
                  <a:gd name="connsiteY11" fmla="*/ 494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47625">
                    <a:moveTo>
                      <a:pt x="30853" y="12868"/>
                    </a:moveTo>
                    <a:cubicBezTo>
                      <a:pt x="26250" y="8822"/>
                      <a:pt x="19359" y="8822"/>
                      <a:pt x="14756" y="12868"/>
                    </a:cubicBezTo>
                    <a:cubicBezTo>
                      <a:pt x="9810" y="22258"/>
                      <a:pt x="9810" y="33481"/>
                      <a:pt x="14756" y="42871"/>
                    </a:cubicBezTo>
                    <a:cubicBezTo>
                      <a:pt x="19308" y="47048"/>
                      <a:pt x="26300" y="47048"/>
                      <a:pt x="30853" y="42871"/>
                    </a:cubicBezTo>
                    <a:cubicBezTo>
                      <a:pt x="35798" y="33481"/>
                      <a:pt x="35798" y="22258"/>
                      <a:pt x="30853" y="12868"/>
                    </a:cubicBezTo>
                    <a:moveTo>
                      <a:pt x="39140" y="49444"/>
                    </a:moveTo>
                    <a:cubicBezTo>
                      <a:pt x="34793" y="53751"/>
                      <a:pt x="28873" y="56092"/>
                      <a:pt x="22756" y="55921"/>
                    </a:cubicBezTo>
                    <a:cubicBezTo>
                      <a:pt x="16664" y="56111"/>
                      <a:pt x="10767" y="53765"/>
                      <a:pt x="6469" y="49444"/>
                    </a:cubicBezTo>
                    <a:cubicBezTo>
                      <a:pt x="-2156" y="36388"/>
                      <a:pt x="-2156" y="19446"/>
                      <a:pt x="6469" y="6391"/>
                    </a:cubicBezTo>
                    <a:cubicBezTo>
                      <a:pt x="10808" y="2142"/>
                      <a:pt x="16686" y="-161"/>
                      <a:pt x="22756" y="9"/>
                    </a:cubicBezTo>
                    <a:cubicBezTo>
                      <a:pt x="28852" y="-144"/>
                      <a:pt x="34753" y="2155"/>
                      <a:pt x="39140" y="6391"/>
                    </a:cubicBezTo>
                    <a:cubicBezTo>
                      <a:pt x="47764" y="19446"/>
                      <a:pt x="47764" y="36388"/>
                      <a:pt x="39140" y="494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Freihandform 76">
                <a:extLst>
                  <a:ext uri="{FF2B5EF4-FFF2-40B4-BE49-F238E27FC236}">
                    <a16:creationId xmlns="" xmlns:a16="http://schemas.microsoft.com/office/drawing/2014/main" id="{8ABCE93E-8165-D647-B6BE-2E1664EEA16D}"/>
                  </a:ext>
                </a:extLst>
              </p:cNvPr>
              <p:cNvSpPr/>
              <p:nvPr/>
            </p:nvSpPr>
            <p:spPr>
              <a:xfrm>
                <a:off x="9621234" y="3133999"/>
                <a:ext cx="38100" cy="47625"/>
              </a:xfrm>
              <a:custGeom>
                <a:avLst/>
                <a:gdLst>
                  <a:gd name="connsiteX0" fmla="*/ 33338 w 38100"/>
                  <a:gd name="connsiteY0" fmla="*/ 55163 h 47625"/>
                  <a:gd name="connsiteX1" fmla="*/ 33338 w 38100"/>
                  <a:gd name="connsiteY1" fmla="*/ 21920 h 47625"/>
                  <a:gd name="connsiteX2" fmla="*/ 24412 w 38100"/>
                  <a:gd name="connsiteY2" fmla="*/ 9924 h 47625"/>
                  <a:gd name="connsiteX3" fmla="*/ 22384 w 38100"/>
                  <a:gd name="connsiteY3" fmla="*/ 9824 h 47625"/>
                  <a:gd name="connsiteX4" fmla="*/ 10990 w 38100"/>
                  <a:gd name="connsiteY4" fmla="*/ 20120 h 47625"/>
                  <a:gd name="connsiteX5" fmla="*/ 11049 w 38100"/>
                  <a:gd name="connsiteY5" fmla="*/ 21920 h 47625"/>
                  <a:gd name="connsiteX6" fmla="*/ 11049 w 38100"/>
                  <a:gd name="connsiteY6" fmla="*/ 55163 h 47625"/>
                  <a:gd name="connsiteX7" fmla="*/ 0 w 38100"/>
                  <a:gd name="connsiteY7" fmla="*/ 55163 h 47625"/>
                  <a:gd name="connsiteX8" fmla="*/ 0 w 38100"/>
                  <a:gd name="connsiteY8" fmla="*/ 584 h 47625"/>
                  <a:gd name="connsiteX9" fmla="*/ 10858 w 38100"/>
                  <a:gd name="connsiteY9" fmla="*/ 584 h 47625"/>
                  <a:gd name="connsiteX10" fmla="*/ 10858 w 38100"/>
                  <a:gd name="connsiteY10" fmla="*/ 6109 h 47625"/>
                  <a:gd name="connsiteX11" fmla="*/ 25337 w 38100"/>
                  <a:gd name="connsiteY11" fmla="*/ 13 h 47625"/>
                  <a:gd name="connsiteX12" fmla="*/ 38862 w 38100"/>
                  <a:gd name="connsiteY12" fmla="*/ 4966 h 47625"/>
                  <a:gd name="connsiteX13" fmla="*/ 44291 w 38100"/>
                  <a:gd name="connsiteY13" fmla="*/ 20301 h 47625"/>
                  <a:gd name="connsiteX14" fmla="*/ 44291 w 38100"/>
                  <a:gd name="connsiteY14" fmla="*/ 5516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63"/>
                    </a:moveTo>
                    <a:lnTo>
                      <a:pt x="33338" y="21920"/>
                    </a:lnTo>
                    <a:cubicBezTo>
                      <a:pt x="34186" y="16143"/>
                      <a:pt x="30190" y="10772"/>
                      <a:pt x="24412" y="9924"/>
                    </a:cubicBezTo>
                    <a:cubicBezTo>
                      <a:pt x="23741" y="9826"/>
                      <a:pt x="23062" y="9792"/>
                      <a:pt x="22384" y="9824"/>
                    </a:cubicBezTo>
                    <a:cubicBezTo>
                      <a:pt x="16394" y="9521"/>
                      <a:pt x="11293" y="14130"/>
                      <a:pt x="10990" y="20120"/>
                    </a:cubicBezTo>
                    <a:cubicBezTo>
                      <a:pt x="10960" y="20720"/>
                      <a:pt x="10980" y="21323"/>
                      <a:pt x="11049" y="21920"/>
                    </a:cubicBezTo>
                    <a:lnTo>
                      <a:pt x="11049" y="55163"/>
                    </a:lnTo>
                    <a:lnTo>
                      <a:pt x="0" y="55163"/>
                    </a:lnTo>
                    <a:lnTo>
                      <a:pt x="0" y="584"/>
                    </a:lnTo>
                    <a:lnTo>
                      <a:pt x="10858" y="584"/>
                    </a:lnTo>
                    <a:lnTo>
                      <a:pt x="10858" y="6109"/>
                    </a:lnTo>
                    <a:cubicBezTo>
                      <a:pt x="14583" y="2089"/>
                      <a:pt x="19858" y="-132"/>
                      <a:pt x="25337" y="13"/>
                    </a:cubicBezTo>
                    <a:cubicBezTo>
                      <a:pt x="30320" y="-170"/>
                      <a:pt x="35175" y="1608"/>
                      <a:pt x="38862" y="4966"/>
                    </a:cubicBezTo>
                    <a:cubicBezTo>
                      <a:pt x="42763" y="9078"/>
                      <a:pt x="44736" y="14651"/>
                      <a:pt x="44291" y="20301"/>
                    </a:cubicBezTo>
                    <a:lnTo>
                      <a:pt x="44291" y="55163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" name="Freihandform 77">
                <a:extLst>
                  <a:ext uri="{FF2B5EF4-FFF2-40B4-BE49-F238E27FC236}">
                    <a16:creationId xmlns="" xmlns:a16="http://schemas.microsoft.com/office/drawing/2014/main" id="{ADA483ED-F8F5-3443-A02B-9E760FC3CDCD}"/>
                  </a:ext>
                </a:extLst>
              </p:cNvPr>
              <p:cNvSpPr/>
              <p:nvPr/>
            </p:nvSpPr>
            <p:spPr>
              <a:xfrm>
                <a:off x="9682480" y="3133991"/>
                <a:ext cx="76200" cy="47625"/>
              </a:xfrm>
              <a:custGeom>
                <a:avLst/>
                <a:gdLst>
                  <a:gd name="connsiteX0" fmla="*/ 66580 w 76200"/>
                  <a:gd name="connsiteY0" fmla="*/ 55170 h 47625"/>
                  <a:gd name="connsiteX1" fmla="*/ 66580 w 76200"/>
                  <a:gd name="connsiteY1" fmla="*/ 21928 h 47625"/>
                  <a:gd name="connsiteX2" fmla="*/ 57660 w 76200"/>
                  <a:gd name="connsiteY2" fmla="*/ 9928 h 47625"/>
                  <a:gd name="connsiteX3" fmla="*/ 55531 w 76200"/>
                  <a:gd name="connsiteY3" fmla="*/ 9831 h 47625"/>
                  <a:gd name="connsiteX4" fmla="*/ 44268 w 76200"/>
                  <a:gd name="connsiteY4" fmla="*/ 20071 h 47625"/>
                  <a:gd name="connsiteX5" fmla="*/ 44291 w 76200"/>
                  <a:gd name="connsiteY5" fmla="*/ 21452 h 47625"/>
                  <a:gd name="connsiteX6" fmla="*/ 44291 w 76200"/>
                  <a:gd name="connsiteY6" fmla="*/ 55170 h 47625"/>
                  <a:gd name="connsiteX7" fmla="*/ 33242 w 76200"/>
                  <a:gd name="connsiteY7" fmla="*/ 55170 h 47625"/>
                  <a:gd name="connsiteX8" fmla="*/ 33242 w 76200"/>
                  <a:gd name="connsiteY8" fmla="*/ 21928 h 47625"/>
                  <a:gd name="connsiteX9" fmla="*/ 24317 w 76200"/>
                  <a:gd name="connsiteY9" fmla="*/ 9932 h 47625"/>
                  <a:gd name="connsiteX10" fmla="*/ 22288 w 76200"/>
                  <a:gd name="connsiteY10" fmla="*/ 9831 h 47625"/>
                  <a:gd name="connsiteX11" fmla="*/ 10895 w 76200"/>
                  <a:gd name="connsiteY11" fmla="*/ 20127 h 47625"/>
                  <a:gd name="connsiteX12" fmla="*/ 10954 w 76200"/>
                  <a:gd name="connsiteY12" fmla="*/ 21928 h 47625"/>
                  <a:gd name="connsiteX13" fmla="*/ 10954 w 76200"/>
                  <a:gd name="connsiteY13" fmla="*/ 55170 h 47625"/>
                  <a:gd name="connsiteX14" fmla="*/ 0 w 76200"/>
                  <a:gd name="connsiteY14" fmla="*/ 55170 h 47625"/>
                  <a:gd name="connsiteX15" fmla="*/ 0 w 76200"/>
                  <a:gd name="connsiteY15" fmla="*/ 592 h 47625"/>
                  <a:gd name="connsiteX16" fmla="*/ 10763 w 76200"/>
                  <a:gd name="connsiteY16" fmla="*/ 592 h 47625"/>
                  <a:gd name="connsiteX17" fmla="*/ 10763 w 76200"/>
                  <a:gd name="connsiteY17" fmla="*/ 6117 h 47625"/>
                  <a:gd name="connsiteX18" fmla="*/ 25241 w 76200"/>
                  <a:gd name="connsiteY18" fmla="*/ 21 h 47625"/>
                  <a:gd name="connsiteX19" fmla="*/ 40862 w 76200"/>
                  <a:gd name="connsiteY19" fmla="*/ 7926 h 47625"/>
                  <a:gd name="connsiteX20" fmla="*/ 57912 w 76200"/>
                  <a:gd name="connsiteY20" fmla="*/ 21 h 47625"/>
                  <a:gd name="connsiteX21" fmla="*/ 71723 w 76200"/>
                  <a:gd name="connsiteY21" fmla="*/ 4974 h 47625"/>
                  <a:gd name="connsiteX22" fmla="*/ 77533 w 76200"/>
                  <a:gd name="connsiteY22" fmla="*/ 20309 h 47625"/>
                  <a:gd name="connsiteX23" fmla="*/ 77533 w 76200"/>
                  <a:gd name="connsiteY23" fmla="*/ 5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200" h="47625">
                    <a:moveTo>
                      <a:pt x="66580" y="55170"/>
                    </a:moveTo>
                    <a:lnTo>
                      <a:pt x="66580" y="21928"/>
                    </a:lnTo>
                    <a:cubicBezTo>
                      <a:pt x="67431" y="16151"/>
                      <a:pt x="63437" y="10779"/>
                      <a:pt x="57660" y="9928"/>
                    </a:cubicBezTo>
                    <a:cubicBezTo>
                      <a:pt x="56956" y="9824"/>
                      <a:pt x="56242" y="9792"/>
                      <a:pt x="55531" y="9831"/>
                    </a:cubicBezTo>
                    <a:cubicBezTo>
                      <a:pt x="49593" y="9549"/>
                      <a:pt x="44551" y="14133"/>
                      <a:pt x="44268" y="20071"/>
                    </a:cubicBezTo>
                    <a:cubicBezTo>
                      <a:pt x="44246" y="20531"/>
                      <a:pt x="44254" y="20993"/>
                      <a:pt x="44291" y="21452"/>
                    </a:cubicBezTo>
                    <a:lnTo>
                      <a:pt x="44291" y="55170"/>
                    </a:lnTo>
                    <a:lnTo>
                      <a:pt x="33242" y="55170"/>
                    </a:lnTo>
                    <a:lnTo>
                      <a:pt x="33242" y="21928"/>
                    </a:lnTo>
                    <a:cubicBezTo>
                      <a:pt x="34090" y="16151"/>
                      <a:pt x="30094" y="10780"/>
                      <a:pt x="24317" y="9932"/>
                    </a:cubicBezTo>
                    <a:cubicBezTo>
                      <a:pt x="23646" y="9833"/>
                      <a:pt x="22966" y="9800"/>
                      <a:pt x="22288" y="9831"/>
                    </a:cubicBezTo>
                    <a:cubicBezTo>
                      <a:pt x="16299" y="9528"/>
                      <a:pt x="11198" y="14138"/>
                      <a:pt x="10895" y="20127"/>
                    </a:cubicBezTo>
                    <a:cubicBezTo>
                      <a:pt x="10865" y="20728"/>
                      <a:pt x="10884" y="21331"/>
                      <a:pt x="10954" y="21928"/>
                    </a:cubicBezTo>
                    <a:lnTo>
                      <a:pt x="10954" y="55170"/>
                    </a:lnTo>
                    <a:lnTo>
                      <a:pt x="0" y="55170"/>
                    </a:lnTo>
                    <a:lnTo>
                      <a:pt x="0" y="592"/>
                    </a:lnTo>
                    <a:lnTo>
                      <a:pt x="10763" y="592"/>
                    </a:lnTo>
                    <a:lnTo>
                      <a:pt x="10763" y="6117"/>
                    </a:lnTo>
                    <a:cubicBezTo>
                      <a:pt x="14523" y="2147"/>
                      <a:pt x="19775" y="-64"/>
                      <a:pt x="25241" y="21"/>
                    </a:cubicBezTo>
                    <a:cubicBezTo>
                      <a:pt x="31478" y="-281"/>
                      <a:pt x="37412" y="2723"/>
                      <a:pt x="40862" y="7926"/>
                    </a:cubicBezTo>
                    <a:cubicBezTo>
                      <a:pt x="44940" y="2698"/>
                      <a:pt x="51287" y="-245"/>
                      <a:pt x="57912" y="21"/>
                    </a:cubicBezTo>
                    <a:cubicBezTo>
                      <a:pt x="62981" y="-167"/>
                      <a:pt x="67928" y="1607"/>
                      <a:pt x="71723" y="4974"/>
                    </a:cubicBezTo>
                    <a:cubicBezTo>
                      <a:pt x="75742" y="9033"/>
                      <a:pt x="77853" y="14605"/>
                      <a:pt x="77533" y="20309"/>
                    </a:cubicBezTo>
                    <a:lnTo>
                      <a:pt x="77533" y="5517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Freihandform 78">
                <a:extLst>
                  <a:ext uri="{FF2B5EF4-FFF2-40B4-BE49-F238E27FC236}">
                    <a16:creationId xmlns="" xmlns:a16="http://schemas.microsoft.com/office/drawing/2014/main" id="{3FBA6074-78E1-164D-ACA0-9D427E73D698}"/>
                  </a:ext>
                </a:extLst>
              </p:cNvPr>
              <p:cNvSpPr/>
              <p:nvPr/>
            </p:nvSpPr>
            <p:spPr>
              <a:xfrm>
                <a:off x="9774492" y="3134012"/>
                <a:ext cx="38100" cy="47625"/>
              </a:xfrm>
              <a:custGeom>
                <a:avLst/>
                <a:gdLst>
                  <a:gd name="connsiteX0" fmla="*/ 33528 w 38100"/>
                  <a:gd name="connsiteY0" fmla="*/ 16002 h 47625"/>
                  <a:gd name="connsiteX1" fmla="*/ 22765 w 38100"/>
                  <a:gd name="connsiteY1" fmla="*/ 9144 h 47625"/>
                  <a:gd name="connsiteX2" fmla="*/ 11906 w 38100"/>
                  <a:gd name="connsiteY2" fmla="*/ 16002 h 47625"/>
                  <a:gd name="connsiteX3" fmla="*/ 10478 w 38100"/>
                  <a:gd name="connsiteY3" fmla="*/ 23431 h 47625"/>
                  <a:gd name="connsiteX4" fmla="*/ 35052 w 38100"/>
                  <a:gd name="connsiteY4" fmla="*/ 23431 h 47625"/>
                  <a:gd name="connsiteX5" fmla="*/ 33528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5053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528" y="16002"/>
                    </a:moveTo>
                    <a:cubicBezTo>
                      <a:pt x="31712" y="11703"/>
                      <a:pt x="27428" y="8974"/>
                      <a:pt x="22765" y="9144"/>
                    </a:cubicBezTo>
                    <a:cubicBezTo>
                      <a:pt x="18074" y="8961"/>
                      <a:pt x="13757" y="11688"/>
                      <a:pt x="11906" y="16002"/>
                    </a:cubicBezTo>
                    <a:cubicBezTo>
                      <a:pt x="10895" y="18345"/>
                      <a:pt x="10407" y="20880"/>
                      <a:pt x="10478" y="23431"/>
                    </a:cubicBezTo>
                    <a:lnTo>
                      <a:pt x="35052" y="23431"/>
                    </a:lnTo>
                    <a:cubicBezTo>
                      <a:pt x="35139" y="20869"/>
                      <a:pt x="34617" y="18323"/>
                      <a:pt x="33528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4" y="46684"/>
                      <a:pt x="34711" y="44605"/>
                      <a:pt x="38005" y="40767"/>
                    </a:cubicBezTo>
                    <a:lnTo>
                      <a:pt x="45053" y="47339"/>
                    </a:lnTo>
                    <a:cubicBezTo>
                      <a:pt x="39884" y="53159"/>
                      <a:pt x="32348" y="56313"/>
                      <a:pt x="24575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0" name="Freihandform 79">
                <a:extLst>
                  <a:ext uri="{FF2B5EF4-FFF2-40B4-BE49-F238E27FC236}">
                    <a16:creationId xmlns="" xmlns:a16="http://schemas.microsoft.com/office/drawing/2014/main" id="{1D8C59B4-D7A7-694E-924E-8D331730255C}"/>
                  </a:ext>
                </a:extLst>
              </p:cNvPr>
              <p:cNvSpPr/>
              <p:nvPr/>
            </p:nvSpPr>
            <p:spPr>
              <a:xfrm>
                <a:off x="9834975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7 w 38100"/>
                  <a:gd name="connsiteY2" fmla="*/ 9921 h 47625"/>
                  <a:gd name="connsiteX3" fmla="*/ 22288 w 38100"/>
                  <a:gd name="connsiteY3" fmla="*/ 9820 h 47625"/>
                  <a:gd name="connsiteX4" fmla="*/ 10895 w 38100"/>
                  <a:gd name="connsiteY4" fmla="*/ 20116 h 47625"/>
                  <a:gd name="connsiteX5" fmla="*/ 10954 w 38100"/>
                  <a:gd name="connsiteY5" fmla="*/ 21917 h 47625"/>
                  <a:gd name="connsiteX6" fmla="*/ 10954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90" y="16140"/>
                      <a:pt x="30094" y="10769"/>
                      <a:pt x="24317" y="9921"/>
                    </a:cubicBezTo>
                    <a:cubicBezTo>
                      <a:pt x="23646" y="9822"/>
                      <a:pt x="22966" y="9789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5" y="2112"/>
                      <a:pt x="19837" y="-102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0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1" name="Freihandform 80">
                <a:extLst>
                  <a:ext uri="{FF2B5EF4-FFF2-40B4-BE49-F238E27FC236}">
                    <a16:creationId xmlns="" xmlns:a16="http://schemas.microsoft.com/office/drawing/2014/main" id="{249A5040-94A1-5B42-A531-B41E1963C8C2}"/>
                  </a:ext>
                </a:extLst>
              </p:cNvPr>
              <p:cNvSpPr/>
              <p:nvPr/>
            </p:nvSpPr>
            <p:spPr>
              <a:xfrm>
                <a:off x="9891173" y="3119057"/>
                <a:ext cx="19050" cy="66675"/>
              </a:xfrm>
              <a:custGeom>
                <a:avLst/>
                <a:gdLst>
                  <a:gd name="connsiteX0" fmla="*/ 21241 w 19050"/>
                  <a:gd name="connsiteY0" fmla="*/ 70104 h 66675"/>
                  <a:gd name="connsiteX1" fmla="*/ 6275 w 19050"/>
                  <a:gd name="connsiteY1" fmla="*/ 56730 h 66675"/>
                  <a:gd name="connsiteX2" fmla="*/ 6286 w 19050"/>
                  <a:gd name="connsiteY2" fmla="*/ 54959 h 66675"/>
                  <a:gd name="connsiteX3" fmla="*/ 6287 w 19050"/>
                  <a:gd name="connsiteY3" fmla="*/ 24956 h 66675"/>
                  <a:gd name="connsiteX4" fmla="*/ 0 w 19050"/>
                  <a:gd name="connsiteY4" fmla="*/ 24956 h 66675"/>
                  <a:gd name="connsiteX5" fmla="*/ 0 w 19050"/>
                  <a:gd name="connsiteY5" fmla="*/ 16478 h 66675"/>
                  <a:gd name="connsiteX6" fmla="*/ 6287 w 19050"/>
                  <a:gd name="connsiteY6" fmla="*/ 16478 h 66675"/>
                  <a:gd name="connsiteX7" fmla="*/ 6287 w 19050"/>
                  <a:gd name="connsiteY7" fmla="*/ 0 h 66675"/>
                  <a:gd name="connsiteX8" fmla="*/ 17240 w 19050"/>
                  <a:gd name="connsiteY8" fmla="*/ 0 h 66675"/>
                  <a:gd name="connsiteX9" fmla="*/ 17240 w 19050"/>
                  <a:gd name="connsiteY9" fmla="*/ 16478 h 66675"/>
                  <a:gd name="connsiteX10" fmla="*/ 27527 w 19050"/>
                  <a:gd name="connsiteY10" fmla="*/ 16478 h 66675"/>
                  <a:gd name="connsiteX11" fmla="*/ 27527 w 19050"/>
                  <a:gd name="connsiteY11" fmla="*/ 24956 h 66675"/>
                  <a:gd name="connsiteX12" fmla="*/ 16954 w 19050"/>
                  <a:gd name="connsiteY12" fmla="*/ 24956 h 66675"/>
                  <a:gd name="connsiteX13" fmla="*/ 16954 w 19050"/>
                  <a:gd name="connsiteY13" fmla="*/ 54388 h 66675"/>
                  <a:gd name="connsiteX14" fmla="*/ 22955 w 19050"/>
                  <a:gd name="connsiteY14" fmla="*/ 60770 h 66675"/>
                  <a:gd name="connsiteX15" fmla="*/ 27527 w 19050"/>
                  <a:gd name="connsiteY15" fmla="*/ 60770 h 66675"/>
                  <a:gd name="connsiteX16" fmla="*/ 27527 w 19050"/>
                  <a:gd name="connsiteY16" fmla="*/ 7029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66675">
                    <a:moveTo>
                      <a:pt x="21241" y="70104"/>
                    </a:moveTo>
                    <a:cubicBezTo>
                      <a:pt x="13415" y="70543"/>
                      <a:pt x="6715" y="64555"/>
                      <a:pt x="6275" y="56730"/>
                    </a:cubicBezTo>
                    <a:cubicBezTo>
                      <a:pt x="6242" y="56140"/>
                      <a:pt x="6246" y="55549"/>
                      <a:pt x="6286" y="54959"/>
                    </a:cubicBezTo>
                    <a:lnTo>
                      <a:pt x="6287" y="24956"/>
                    </a:lnTo>
                    <a:lnTo>
                      <a:pt x="0" y="24956"/>
                    </a:lnTo>
                    <a:lnTo>
                      <a:pt x="0" y="16478"/>
                    </a:lnTo>
                    <a:lnTo>
                      <a:pt x="6287" y="16478"/>
                    </a:lnTo>
                    <a:lnTo>
                      <a:pt x="6287" y="0"/>
                    </a:lnTo>
                    <a:lnTo>
                      <a:pt x="17240" y="0"/>
                    </a:lnTo>
                    <a:lnTo>
                      <a:pt x="17240" y="16478"/>
                    </a:lnTo>
                    <a:lnTo>
                      <a:pt x="27527" y="16478"/>
                    </a:lnTo>
                    <a:lnTo>
                      <a:pt x="27527" y="24956"/>
                    </a:lnTo>
                    <a:lnTo>
                      <a:pt x="16954" y="24956"/>
                    </a:lnTo>
                    <a:lnTo>
                      <a:pt x="16954" y="54388"/>
                    </a:lnTo>
                    <a:cubicBezTo>
                      <a:pt x="16954" y="58388"/>
                      <a:pt x="18859" y="60770"/>
                      <a:pt x="22955" y="60770"/>
                    </a:cubicBezTo>
                    <a:lnTo>
                      <a:pt x="27527" y="60770"/>
                    </a:lnTo>
                    <a:lnTo>
                      <a:pt x="27527" y="70295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2" name="Freihandform 81">
                <a:extLst>
                  <a:ext uri="{FF2B5EF4-FFF2-40B4-BE49-F238E27FC236}">
                    <a16:creationId xmlns="" xmlns:a16="http://schemas.microsoft.com/office/drawing/2014/main" id="{048A4E44-7A4B-7043-8057-E79EE4223556}"/>
                  </a:ext>
                </a:extLst>
              </p:cNvPr>
              <p:cNvSpPr/>
              <p:nvPr/>
            </p:nvSpPr>
            <p:spPr>
              <a:xfrm>
                <a:off x="9933750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9" name="Freihandform 48">
              <a:extLst>
                <a:ext uri="{FF2B5EF4-FFF2-40B4-BE49-F238E27FC236}">
                  <a16:creationId xmlns="" xmlns:a16="http://schemas.microsoft.com/office/drawing/2014/main" id="{DB163ED7-F2CD-894A-BE96-5FF31BDC5BDF}"/>
                </a:ext>
              </a:extLst>
            </p:cNvPr>
            <p:cNvSpPr/>
            <p:nvPr/>
          </p:nvSpPr>
          <p:spPr>
            <a:xfrm>
              <a:off x="8394700" y="2739581"/>
              <a:ext cx="1371600" cy="295275"/>
            </a:xfrm>
            <a:custGeom>
              <a:avLst/>
              <a:gdLst>
                <a:gd name="connsiteX0" fmla="*/ 152400 w 1371600"/>
                <a:gd name="connsiteY0" fmla="*/ 273653 h 295275"/>
                <a:gd name="connsiteX1" fmla="*/ 103061 w 1371600"/>
                <a:gd name="connsiteY1" fmla="*/ 116110 h 295275"/>
                <a:gd name="connsiteX2" fmla="*/ 89535 w 1371600"/>
                <a:gd name="connsiteY2" fmla="*/ 117062 h 295275"/>
                <a:gd name="connsiteX3" fmla="*/ 89535 w 1371600"/>
                <a:gd name="connsiteY3" fmla="*/ 296037 h 295275"/>
                <a:gd name="connsiteX4" fmla="*/ 0 w 1371600"/>
                <a:gd name="connsiteY4" fmla="*/ 296037 h 295275"/>
                <a:gd name="connsiteX5" fmla="*/ 0 w 1371600"/>
                <a:gd name="connsiteY5" fmla="*/ 24860 h 295275"/>
                <a:gd name="connsiteX6" fmla="*/ 35909 w 1371600"/>
                <a:gd name="connsiteY6" fmla="*/ 0 h 295275"/>
                <a:gd name="connsiteX7" fmla="*/ 120301 w 1371600"/>
                <a:gd name="connsiteY7" fmla="*/ 0 h 295275"/>
                <a:gd name="connsiteX8" fmla="*/ 158401 w 1371600"/>
                <a:gd name="connsiteY8" fmla="*/ 22288 h 295275"/>
                <a:gd name="connsiteX9" fmla="*/ 205359 w 1371600"/>
                <a:gd name="connsiteY9" fmla="*/ 178117 h 295275"/>
                <a:gd name="connsiteX10" fmla="*/ 255079 w 1371600"/>
                <a:gd name="connsiteY10" fmla="*/ 22574 h 295275"/>
                <a:gd name="connsiteX11" fmla="*/ 293180 w 1371600"/>
                <a:gd name="connsiteY11" fmla="*/ 286 h 295275"/>
                <a:gd name="connsiteX12" fmla="*/ 374428 w 1371600"/>
                <a:gd name="connsiteY12" fmla="*/ 286 h 295275"/>
                <a:gd name="connsiteX13" fmla="*/ 410337 w 1371600"/>
                <a:gd name="connsiteY13" fmla="*/ 24860 h 295275"/>
                <a:gd name="connsiteX14" fmla="*/ 410337 w 1371600"/>
                <a:gd name="connsiteY14" fmla="*/ 296037 h 295275"/>
                <a:gd name="connsiteX15" fmla="*/ 317659 w 1371600"/>
                <a:gd name="connsiteY15" fmla="*/ 296037 h 295275"/>
                <a:gd name="connsiteX16" fmla="*/ 317659 w 1371600"/>
                <a:gd name="connsiteY16" fmla="*/ 117062 h 295275"/>
                <a:gd name="connsiteX17" fmla="*/ 304038 w 1371600"/>
                <a:gd name="connsiteY17" fmla="*/ 116110 h 295275"/>
                <a:gd name="connsiteX18" fmla="*/ 253841 w 1371600"/>
                <a:gd name="connsiteY18" fmla="*/ 273653 h 295275"/>
                <a:gd name="connsiteX19" fmla="*/ 215741 w 1371600"/>
                <a:gd name="connsiteY19" fmla="*/ 296037 h 295275"/>
                <a:gd name="connsiteX20" fmla="*/ 190500 w 1371600"/>
                <a:gd name="connsiteY20" fmla="*/ 296037 h 295275"/>
                <a:gd name="connsiteX21" fmla="*/ 152400 w 1371600"/>
                <a:gd name="connsiteY21" fmla="*/ 273653 h 295275"/>
                <a:gd name="connsiteX22" fmla="*/ 1114425 w 1371600"/>
                <a:gd name="connsiteY22" fmla="*/ 273653 h 295275"/>
                <a:gd name="connsiteX23" fmla="*/ 1065181 w 1371600"/>
                <a:gd name="connsiteY23" fmla="*/ 116110 h 295275"/>
                <a:gd name="connsiteX24" fmla="*/ 1051560 w 1371600"/>
                <a:gd name="connsiteY24" fmla="*/ 117062 h 295275"/>
                <a:gd name="connsiteX25" fmla="*/ 1051560 w 1371600"/>
                <a:gd name="connsiteY25" fmla="*/ 296037 h 295275"/>
                <a:gd name="connsiteX26" fmla="*/ 962025 w 1371600"/>
                <a:gd name="connsiteY26" fmla="*/ 296037 h 295275"/>
                <a:gd name="connsiteX27" fmla="*/ 962025 w 1371600"/>
                <a:gd name="connsiteY27" fmla="*/ 24860 h 295275"/>
                <a:gd name="connsiteX28" fmla="*/ 997934 w 1371600"/>
                <a:gd name="connsiteY28" fmla="*/ 286 h 295275"/>
                <a:gd name="connsiteX29" fmla="*/ 1082326 w 1371600"/>
                <a:gd name="connsiteY29" fmla="*/ 286 h 295275"/>
                <a:gd name="connsiteX30" fmla="*/ 1120426 w 1371600"/>
                <a:gd name="connsiteY30" fmla="*/ 22574 h 295275"/>
                <a:gd name="connsiteX31" fmla="*/ 1167098 w 1371600"/>
                <a:gd name="connsiteY31" fmla="*/ 178117 h 295275"/>
                <a:gd name="connsiteX32" fmla="*/ 1216819 w 1371600"/>
                <a:gd name="connsiteY32" fmla="*/ 22574 h 295275"/>
                <a:gd name="connsiteX33" fmla="*/ 1254919 w 1371600"/>
                <a:gd name="connsiteY33" fmla="*/ 286 h 295275"/>
                <a:gd name="connsiteX34" fmla="*/ 1336167 w 1371600"/>
                <a:gd name="connsiteY34" fmla="*/ 286 h 295275"/>
                <a:gd name="connsiteX35" fmla="*/ 1372172 w 1371600"/>
                <a:gd name="connsiteY35" fmla="*/ 24860 h 295275"/>
                <a:gd name="connsiteX36" fmla="*/ 1372172 w 1371600"/>
                <a:gd name="connsiteY36" fmla="*/ 296037 h 295275"/>
                <a:gd name="connsiteX37" fmla="*/ 1279112 w 1371600"/>
                <a:gd name="connsiteY37" fmla="*/ 296037 h 295275"/>
                <a:gd name="connsiteX38" fmla="*/ 1279112 w 1371600"/>
                <a:gd name="connsiteY38" fmla="*/ 117062 h 295275"/>
                <a:gd name="connsiteX39" fmla="*/ 1265492 w 1371600"/>
                <a:gd name="connsiteY39" fmla="*/ 116110 h 295275"/>
                <a:gd name="connsiteX40" fmla="*/ 1215295 w 1371600"/>
                <a:gd name="connsiteY40" fmla="*/ 273653 h 295275"/>
                <a:gd name="connsiteX41" fmla="*/ 1177195 w 1371600"/>
                <a:gd name="connsiteY41" fmla="*/ 296037 h 295275"/>
                <a:gd name="connsiteX42" fmla="*/ 1152525 w 1371600"/>
                <a:gd name="connsiteY42" fmla="*/ 296037 h 295275"/>
                <a:gd name="connsiteX43" fmla="*/ 1114425 w 1371600"/>
                <a:gd name="connsiteY43" fmla="*/ 273653 h 295275"/>
                <a:gd name="connsiteX44" fmla="*/ 734663 w 1371600"/>
                <a:gd name="connsiteY44" fmla="*/ 22574 h 295275"/>
                <a:gd name="connsiteX45" fmla="*/ 779907 w 1371600"/>
                <a:gd name="connsiteY45" fmla="*/ 191548 h 295275"/>
                <a:gd name="connsiteX46" fmla="*/ 793433 w 1371600"/>
                <a:gd name="connsiteY46" fmla="*/ 190595 h 295275"/>
                <a:gd name="connsiteX47" fmla="*/ 824675 w 1371600"/>
                <a:gd name="connsiteY47" fmla="*/ 95 h 295275"/>
                <a:gd name="connsiteX48" fmla="*/ 923068 w 1371600"/>
                <a:gd name="connsiteY48" fmla="*/ 95 h 295275"/>
                <a:gd name="connsiteX49" fmla="*/ 862013 w 1371600"/>
                <a:gd name="connsiteY49" fmla="*/ 271463 h 295275"/>
                <a:gd name="connsiteX50" fmla="*/ 826103 w 1371600"/>
                <a:gd name="connsiteY50" fmla="*/ 296037 h 295275"/>
                <a:gd name="connsiteX51" fmla="*/ 762857 w 1371600"/>
                <a:gd name="connsiteY51" fmla="*/ 296037 h 295275"/>
                <a:gd name="connsiteX52" fmla="*/ 724757 w 1371600"/>
                <a:gd name="connsiteY52" fmla="*/ 273653 h 295275"/>
                <a:gd name="connsiteX53" fmla="*/ 683990 w 1371600"/>
                <a:gd name="connsiteY53" fmla="*/ 124396 h 295275"/>
                <a:gd name="connsiteX54" fmla="*/ 641890 w 1371600"/>
                <a:gd name="connsiteY54" fmla="*/ 273653 h 295275"/>
                <a:gd name="connsiteX55" fmla="*/ 603790 w 1371600"/>
                <a:gd name="connsiteY55" fmla="*/ 296037 h 295275"/>
                <a:gd name="connsiteX56" fmla="*/ 538925 w 1371600"/>
                <a:gd name="connsiteY56" fmla="*/ 296037 h 295275"/>
                <a:gd name="connsiteX57" fmla="*/ 502920 w 1371600"/>
                <a:gd name="connsiteY57" fmla="*/ 271463 h 295275"/>
                <a:gd name="connsiteX58" fmla="*/ 451104 w 1371600"/>
                <a:gd name="connsiteY58" fmla="*/ 0 h 295275"/>
                <a:gd name="connsiteX59" fmla="*/ 551783 w 1371600"/>
                <a:gd name="connsiteY59" fmla="*/ 0 h 295275"/>
                <a:gd name="connsiteX60" fmla="*/ 576834 w 1371600"/>
                <a:gd name="connsiteY60" fmla="*/ 190500 h 295275"/>
                <a:gd name="connsiteX61" fmla="*/ 583863 w 1371600"/>
                <a:gd name="connsiteY61" fmla="*/ 197182 h 295275"/>
                <a:gd name="connsiteX62" fmla="*/ 590455 w 1371600"/>
                <a:gd name="connsiteY62" fmla="*/ 191452 h 295275"/>
                <a:gd name="connsiteX63" fmla="*/ 635222 w 1371600"/>
                <a:gd name="connsiteY63" fmla="*/ 22479 h 295275"/>
                <a:gd name="connsiteX64" fmla="*/ 673322 w 1371600"/>
                <a:gd name="connsiteY64" fmla="*/ 190 h 295275"/>
                <a:gd name="connsiteX65" fmla="*/ 695992 w 1371600"/>
                <a:gd name="connsiteY65" fmla="*/ 190 h 295275"/>
                <a:gd name="connsiteX66" fmla="*/ 734092 w 1371600"/>
                <a:gd name="connsiteY66" fmla="*/ 22479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71600" h="295275">
                  <a:moveTo>
                    <a:pt x="152400" y="273653"/>
                  </a:moveTo>
                  <a:lnTo>
                    <a:pt x="103061" y="116110"/>
                  </a:lnTo>
                  <a:cubicBezTo>
                    <a:pt x="100870" y="107823"/>
                    <a:pt x="89535" y="107823"/>
                    <a:pt x="89535" y="117062"/>
                  </a:cubicBezTo>
                  <a:lnTo>
                    <a:pt x="89535" y="296037"/>
                  </a:lnTo>
                  <a:lnTo>
                    <a:pt x="0" y="296037"/>
                  </a:lnTo>
                  <a:lnTo>
                    <a:pt x="0" y="24860"/>
                  </a:lnTo>
                  <a:cubicBezTo>
                    <a:pt x="0" y="8858"/>
                    <a:pt x="14097" y="0"/>
                    <a:pt x="35909" y="0"/>
                  </a:cubicBezTo>
                  <a:lnTo>
                    <a:pt x="120301" y="0"/>
                  </a:lnTo>
                  <a:cubicBezTo>
                    <a:pt x="143827" y="0"/>
                    <a:pt x="154400" y="9525"/>
                    <a:pt x="158401" y="22288"/>
                  </a:cubicBezTo>
                  <a:lnTo>
                    <a:pt x="205359" y="178117"/>
                  </a:lnTo>
                  <a:lnTo>
                    <a:pt x="255079" y="22574"/>
                  </a:lnTo>
                  <a:cubicBezTo>
                    <a:pt x="259366" y="9525"/>
                    <a:pt x="269843" y="286"/>
                    <a:pt x="293180" y="286"/>
                  </a:cubicBezTo>
                  <a:lnTo>
                    <a:pt x="374428" y="286"/>
                  </a:lnTo>
                  <a:cubicBezTo>
                    <a:pt x="396240" y="286"/>
                    <a:pt x="410337" y="8858"/>
                    <a:pt x="410337" y="24860"/>
                  </a:cubicBezTo>
                  <a:lnTo>
                    <a:pt x="410337" y="296037"/>
                  </a:lnTo>
                  <a:lnTo>
                    <a:pt x="317659" y="296037"/>
                  </a:lnTo>
                  <a:lnTo>
                    <a:pt x="317659" y="117062"/>
                  </a:lnTo>
                  <a:cubicBezTo>
                    <a:pt x="317659" y="107537"/>
                    <a:pt x="306324" y="107537"/>
                    <a:pt x="304038" y="116110"/>
                  </a:cubicBezTo>
                  <a:lnTo>
                    <a:pt x="253841" y="273653"/>
                  </a:lnTo>
                  <a:cubicBezTo>
                    <a:pt x="250222" y="286893"/>
                    <a:pt x="238982" y="296037"/>
                    <a:pt x="215741" y="296037"/>
                  </a:cubicBezTo>
                  <a:lnTo>
                    <a:pt x="190500" y="296037"/>
                  </a:lnTo>
                  <a:cubicBezTo>
                    <a:pt x="166973" y="296037"/>
                    <a:pt x="155639" y="286512"/>
                    <a:pt x="152400" y="273653"/>
                  </a:cubicBezTo>
                  <a:moveTo>
                    <a:pt x="1114425" y="273653"/>
                  </a:moveTo>
                  <a:lnTo>
                    <a:pt x="1065181" y="116110"/>
                  </a:lnTo>
                  <a:cubicBezTo>
                    <a:pt x="1062895" y="107823"/>
                    <a:pt x="1051560" y="107823"/>
                    <a:pt x="1051560" y="117062"/>
                  </a:cubicBezTo>
                  <a:lnTo>
                    <a:pt x="1051560" y="296037"/>
                  </a:lnTo>
                  <a:lnTo>
                    <a:pt x="962025" y="296037"/>
                  </a:lnTo>
                  <a:lnTo>
                    <a:pt x="962025" y="24860"/>
                  </a:lnTo>
                  <a:cubicBezTo>
                    <a:pt x="962025" y="8858"/>
                    <a:pt x="976217" y="286"/>
                    <a:pt x="997934" y="286"/>
                  </a:cubicBezTo>
                  <a:lnTo>
                    <a:pt x="1082326" y="286"/>
                  </a:lnTo>
                  <a:cubicBezTo>
                    <a:pt x="1105948" y="286"/>
                    <a:pt x="1116425" y="9811"/>
                    <a:pt x="1120426" y="22574"/>
                  </a:cubicBezTo>
                  <a:lnTo>
                    <a:pt x="1167098" y="178117"/>
                  </a:lnTo>
                  <a:lnTo>
                    <a:pt x="1216819" y="22574"/>
                  </a:lnTo>
                  <a:cubicBezTo>
                    <a:pt x="1221105" y="9525"/>
                    <a:pt x="1231583" y="286"/>
                    <a:pt x="1254919" y="286"/>
                  </a:cubicBezTo>
                  <a:lnTo>
                    <a:pt x="1336167" y="286"/>
                  </a:lnTo>
                  <a:cubicBezTo>
                    <a:pt x="1358075" y="286"/>
                    <a:pt x="1372172" y="8858"/>
                    <a:pt x="1372172" y="24860"/>
                  </a:cubicBezTo>
                  <a:lnTo>
                    <a:pt x="1372172" y="296037"/>
                  </a:lnTo>
                  <a:lnTo>
                    <a:pt x="1279112" y="296037"/>
                  </a:lnTo>
                  <a:lnTo>
                    <a:pt x="1279112" y="117062"/>
                  </a:lnTo>
                  <a:cubicBezTo>
                    <a:pt x="1279112" y="107537"/>
                    <a:pt x="1267778" y="107537"/>
                    <a:pt x="1265492" y="116110"/>
                  </a:cubicBezTo>
                  <a:lnTo>
                    <a:pt x="1215295" y="273653"/>
                  </a:lnTo>
                  <a:cubicBezTo>
                    <a:pt x="1211675" y="286893"/>
                    <a:pt x="1200436" y="296037"/>
                    <a:pt x="1177195" y="296037"/>
                  </a:cubicBezTo>
                  <a:lnTo>
                    <a:pt x="1152525" y="296037"/>
                  </a:lnTo>
                  <a:cubicBezTo>
                    <a:pt x="1128998" y="296037"/>
                    <a:pt x="1117759" y="286512"/>
                    <a:pt x="1114425" y="273653"/>
                  </a:cubicBezTo>
                  <a:moveTo>
                    <a:pt x="734663" y="22574"/>
                  </a:moveTo>
                  <a:lnTo>
                    <a:pt x="779907" y="191548"/>
                  </a:lnTo>
                  <a:cubicBezTo>
                    <a:pt x="782098" y="199930"/>
                    <a:pt x="792004" y="199739"/>
                    <a:pt x="793433" y="190595"/>
                  </a:cubicBezTo>
                  <a:lnTo>
                    <a:pt x="824675" y="95"/>
                  </a:lnTo>
                  <a:lnTo>
                    <a:pt x="923068" y="95"/>
                  </a:lnTo>
                  <a:lnTo>
                    <a:pt x="862013" y="271463"/>
                  </a:lnTo>
                  <a:cubicBezTo>
                    <a:pt x="858488" y="287274"/>
                    <a:pt x="847916" y="296037"/>
                    <a:pt x="826103" y="296037"/>
                  </a:cubicBezTo>
                  <a:lnTo>
                    <a:pt x="762857" y="296037"/>
                  </a:lnTo>
                  <a:cubicBezTo>
                    <a:pt x="739235" y="296037"/>
                    <a:pt x="728091" y="286512"/>
                    <a:pt x="724757" y="273653"/>
                  </a:cubicBezTo>
                  <a:lnTo>
                    <a:pt x="683990" y="124396"/>
                  </a:lnTo>
                  <a:lnTo>
                    <a:pt x="641890" y="273653"/>
                  </a:lnTo>
                  <a:cubicBezTo>
                    <a:pt x="638175" y="286893"/>
                    <a:pt x="627031" y="296037"/>
                    <a:pt x="603790" y="296037"/>
                  </a:cubicBezTo>
                  <a:lnTo>
                    <a:pt x="538925" y="296037"/>
                  </a:lnTo>
                  <a:cubicBezTo>
                    <a:pt x="517017" y="296037"/>
                    <a:pt x="505968" y="287274"/>
                    <a:pt x="502920" y="271463"/>
                  </a:cubicBezTo>
                  <a:lnTo>
                    <a:pt x="451104" y="0"/>
                  </a:lnTo>
                  <a:lnTo>
                    <a:pt x="551783" y="0"/>
                  </a:lnTo>
                  <a:lnTo>
                    <a:pt x="576834" y="190500"/>
                  </a:lnTo>
                  <a:cubicBezTo>
                    <a:pt x="576930" y="194286"/>
                    <a:pt x="580077" y="197278"/>
                    <a:pt x="583863" y="197182"/>
                  </a:cubicBezTo>
                  <a:cubicBezTo>
                    <a:pt x="587150" y="197099"/>
                    <a:pt x="589915" y="194695"/>
                    <a:pt x="590455" y="191452"/>
                  </a:cubicBezTo>
                  <a:lnTo>
                    <a:pt x="635222" y="22479"/>
                  </a:lnTo>
                  <a:cubicBezTo>
                    <a:pt x="638842" y="9239"/>
                    <a:pt x="650081" y="190"/>
                    <a:pt x="673322" y="190"/>
                  </a:cubicBezTo>
                  <a:lnTo>
                    <a:pt x="695992" y="190"/>
                  </a:lnTo>
                  <a:cubicBezTo>
                    <a:pt x="719614" y="190"/>
                    <a:pt x="730853" y="9715"/>
                    <a:pt x="734092" y="22479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 49">
              <a:extLst>
                <a:ext uri="{FF2B5EF4-FFF2-40B4-BE49-F238E27FC236}">
                  <a16:creationId xmlns="" xmlns:a16="http://schemas.microsoft.com/office/drawing/2014/main" id="{77AA86AF-7677-B648-B0CF-7F548A71006E}"/>
                </a:ext>
              </a:extLst>
            </p:cNvPr>
            <p:cNvSpPr/>
            <p:nvPr/>
          </p:nvSpPr>
          <p:spPr>
            <a:xfrm>
              <a:off x="9860974" y="2653852"/>
              <a:ext cx="85725" cy="85725"/>
            </a:xfrm>
            <a:custGeom>
              <a:avLst/>
              <a:gdLst>
                <a:gd name="connsiteX0" fmla="*/ 17626 w 85725"/>
                <a:gd name="connsiteY0" fmla="*/ 4 h 85725"/>
                <a:gd name="connsiteX1" fmla="*/ 4 w 85725"/>
                <a:gd name="connsiteY1" fmla="*/ 16855 h 85725"/>
                <a:gd name="connsiteX2" fmla="*/ 4 w 85725"/>
                <a:gd name="connsiteY2" fmla="*/ 17626 h 85725"/>
                <a:gd name="connsiteX3" fmla="*/ 5 w 85725"/>
                <a:gd name="connsiteY3" fmla="*/ 68584 h 85725"/>
                <a:gd name="connsiteX4" fmla="*/ 16855 w 85725"/>
                <a:gd name="connsiteY4" fmla="*/ 86206 h 85725"/>
                <a:gd name="connsiteX5" fmla="*/ 17626 w 85725"/>
                <a:gd name="connsiteY5" fmla="*/ 86206 h 85725"/>
                <a:gd name="connsiteX6" fmla="*/ 68680 w 85725"/>
                <a:gd name="connsiteY6" fmla="*/ 86206 h 85725"/>
                <a:gd name="connsiteX7" fmla="*/ 86301 w 85725"/>
                <a:gd name="connsiteY7" fmla="*/ 69161 h 85725"/>
                <a:gd name="connsiteX8" fmla="*/ 86301 w 85725"/>
                <a:gd name="connsiteY8" fmla="*/ 68584 h 85725"/>
                <a:gd name="connsiteX9" fmla="*/ 86301 w 85725"/>
                <a:gd name="connsiteY9" fmla="*/ 17435 h 85725"/>
                <a:gd name="connsiteX10" fmla="*/ 69257 w 85725"/>
                <a:gd name="connsiteY10" fmla="*/ 1 h 85725"/>
                <a:gd name="connsiteX11" fmla="*/ 68680 w 85725"/>
                <a:gd name="connsiteY11" fmla="*/ 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17626" y="4"/>
                  </a:moveTo>
                  <a:cubicBezTo>
                    <a:pt x="8106" y="-208"/>
                    <a:pt x="217" y="7336"/>
                    <a:pt x="4" y="16855"/>
                  </a:cubicBezTo>
                  <a:cubicBezTo>
                    <a:pt x="-1" y="17112"/>
                    <a:pt x="-1" y="17369"/>
                    <a:pt x="4" y="17626"/>
                  </a:cubicBezTo>
                  <a:lnTo>
                    <a:pt x="5" y="68584"/>
                  </a:lnTo>
                  <a:cubicBezTo>
                    <a:pt x="-208" y="78103"/>
                    <a:pt x="7336" y="85993"/>
                    <a:pt x="16855" y="86206"/>
                  </a:cubicBezTo>
                  <a:cubicBezTo>
                    <a:pt x="17112" y="86211"/>
                    <a:pt x="17369" y="86211"/>
                    <a:pt x="17626" y="86206"/>
                  </a:cubicBezTo>
                  <a:lnTo>
                    <a:pt x="68680" y="86206"/>
                  </a:lnTo>
                  <a:cubicBezTo>
                    <a:pt x="78252" y="86365"/>
                    <a:pt x="86142" y="78734"/>
                    <a:pt x="86301" y="69161"/>
                  </a:cubicBezTo>
                  <a:cubicBezTo>
                    <a:pt x="86304" y="68969"/>
                    <a:pt x="86304" y="68777"/>
                    <a:pt x="86301" y="68584"/>
                  </a:cubicBezTo>
                  <a:lnTo>
                    <a:pt x="86301" y="17435"/>
                  </a:lnTo>
                  <a:cubicBezTo>
                    <a:pt x="86409" y="7914"/>
                    <a:pt x="78777" y="109"/>
                    <a:pt x="69257" y="1"/>
                  </a:cubicBezTo>
                  <a:cubicBezTo>
                    <a:pt x="69064" y="-1"/>
                    <a:pt x="68872" y="0"/>
                    <a:pt x="68680" y="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 50">
              <a:extLst>
                <a:ext uri="{FF2B5EF4-FFF2-40B4-BE49-F238E27FC236}">
                  <a16:creationId xmlns="" xmlns:a16="http://schemas.microsoft.com/office/drawing/2014/main" id="{31222076-7CBB-7A4F-9713-084DE27D8173}"/>
                </a:ext>
              </a:extLst>
            </p:cNvPr>
            <p:cNvSpPr/>
            <p:nvPr/>
          </p:nvSpPr>
          <p:spPr>
            <a:xfrm>
              <a:off x="9947370" y="2518697"/>
              <a:ext cx="114300" cy="114300"/>
            </a:xfrm>
            <a:custGeom>
              <a:avLst/>
              <a:gdLst>
                <a:gd name="connsiteX0" fmla="*/ 35338 w 114300"/>
                <a:gd name="connsiteY0" fmla="*/ 0 h 114300"/>
                <a:gd name="connsiteX1" fmla="*/ 0 w 114300"/>
                <a:gd name="connsiteY1" fmla="*/ 35433 h 114300"/>
                <a:gd name="connsiteX2" fmla="*/ 0 w 114300"/>
                <a:gd name="connsiteY2" fmla="*/ 86011 h 114300"/>
                <a:gd name="connsiteX3" fmla="*/ 35338 w 114300"/>
                <a:gd name="connsiteY3" fmla="*/ 121348 h 114300"/>
                <a:gd name="connsiteX4" fmla="*/ 85630 w 114300"/>
                <a:gd name="connsiteY4" fmla="*/ 121348 h 114300"/>
                <a:gd name="connsiteX5" fmla="*/ 121063 w 114300"/>
                <a:gd name="connsiteY5" fmla="*/ 86011 h 114300"/>
                <a:gd name="connsiteX6" fmla="*/ 121063 w 114300"/>
                <a:gd name="connsiteY6" fmla="*/ 35433 h 114300"/>
                <a:gd name="connsiteX7" fmla="*/ 85630 w 114300"/>
                <a:gd name="connsiteY7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14300">
                  <a:moveTo>
                    <a:pt x="35338" y="0"/>
                  </a:moveTo>
                  <a:cubicBezTo>
                    <a:pt x="35338" y="0"/>
                    <a:pt x="0" y="0"/>
                    <a:pt x="0" y="35433"/>
                  </a:cubicBezTo>
                  <a:lnTo>
                    <a:pt x="0" y="86011"/>
                  </a:lnTo>
                  <a:cubicBezTo>
                    <a:pt x="0" y="86011"/>
                    <a:pt x="0" y="121348"/>
                    <a:pt x="35338" y="121348"/>
                  </a:cubicBezTo>
                  <a:lnTo>
                    <a:pt x="85630" y="121348"/>
                  </a:lnTo>
                  <a:cubicBezTo>
                    <a:pt x="85630" y="121348"/>
                    <a:pt x="121063" y="121348"/>
                    <a:pt x="121063" y="86011"/>
                  </a:cubicBezTo>
                  <a:lnTo>
                    <a:pt x="121063" y="35433"/>
                  </a:lnTo>
                  <a:cubicBezTo>
                    <a:pt x="121063" y="35433"/>
                    <a:pt x="121063" y="0"/>
                    <a:pt x="8563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 51">
              <a:extLst>
                <a:ext uri="{FF2B5EF4-FFF2-40B4-BE49-F238E27FC236}">
                  <a16:creationId xmlns="" xmlns:a16="http://schemas.microsoft.com/office/drawing/2014/main" id="{C97A1818-1726-6247-8D5A-5ABBF3AB99F5}"/>
                </a:ext>
              </a:extLst>
            </p:cNvPr>
            <p:cNvSpPr/>
            <p:nvPr/>
          </p:nvSpPr>
          <p:spPr>
            <a:xfrm>
              <a:off x="9767348" y="2336007"/>
              <a:ext cx="171450" cy="171450"/>
            </a:xfrm>
            <a:custGeom>
              <a:avLst/>
              <a:gdLst>
                <a:gd name="connsiteX0" fmla="*/ 53150 w 171450"/>
                <a:gd name="connsiteY0" fmla="*/ 0 h 171450"/>
                <a:gd name="connsiteX1" fmla="*/ 0 w 171450"/>
                <a:gd name="connsiteY1" fmla="*/ 53054 h 171450"/>
                <a:gd name="connsiteX2" fmla="*/ 0 w 171450"/>
                <a:gd name="connsiteY2" fmla="*/ 127349 h 171450"/>
                <a:gd name="connsiteX3" fmla="*/ 53150 w 171450"/>
                <a:gd name="connsiteY3" fmla="*/ 180404 h 171450"/>
                <a:gd name="connsiteX4" fmla="*/ 126873 w 171450"/>
                <a:gd name="connsiteY4" fmla="*/ 180404 h 171450"/>
                <a:gd name="connsiteX5" fmla="*/ 179927 w 171450"/>
                <a:gd name="connsiteY5" fmla="*/ 127349 h 171450"/>
                <a:gd name="connsiteX6" fmla="*/ 179927 w 171450"/>
                <a:gd name="connsiteY6" fmla="*/ 53054 h 171450"/>
                <a:gd name="connsiteX7" fmla="*/ 126778 w 171450"/>
                <a:gd name="connsiteY7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71450">
                  <a:moveTo>
                    <a:pt x="53150" y="0"/>
                  </a:moveTo>
                  <a:cubicBezTo>
                    <a:pt x="53150" y="0"/>
                    <a:pt x="0" y="0"/>
                    <a:pt x="0" y="53054"/>
                  </a:cubicBezTo>
                  <a:lnTo>
                    <a:pt x="0" y="127349"/>
                  </a:lnTo>
                  <a:cubicBezTo>
                    <a:pt x="0" y="127349"/>
                    <a:pt x="0" y="180404"/>
                    <a:pt x="53150" y="180404"/>
                  </a:cubicBezTo>
                  <a:lnTo>
                    <a:pt x="126873" y="180404"/>
                  </a:lnTo>
                  <a:cubicBezTo>
                    <a:pt x="126873" y="180404"/>
                    <a:pt x="179927" y="179927"/>
                    <a:pt x="179927" y="127349"/>
                  </a:cubicBezTo>
                  <a:lnTo>
                    <a:pt x="179927" y="53054"/>
                  </a:lnTo>
                  <a:cubicBezTo>
                    <a:pt x="179927" y="53054"/>
                    <a:pt x="179927" y="0"/>
                    <a:pt x="126778" y="0"/>
                  </a:cubicBezTo>
                  <a:close/>
                </a:path>
              </a:pathLst>
            </a:custGeom>
            <a:solidFill>
              <a:srgbClr val="0195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85" name="Textfeld 84">
            <a:extLst>
              <a:ext uri="{FF2B5EF4-FFF2-40B4-BE49-F238E27FC236}">
                <a16:creationId xmlns="" xmlns:a16="http://schemas.microsoft.com/office/drawing/2014/main" id="{51211BF3-CAC1-9945-9F9E-6639A7B25374}"/>
              </a:ext>
            </a:extLst>
          </p:cNvPr>
          <p:cNvSpPr txBox="1"/>
          <p:nvPr userDrawn="1"/>
        </p:nvSpPr>
        <p:spPr bwMode="auto">
          <a:xfrm>
            <a:off x="522000" y="615600"/>
            <a:ext cx="9549100" cy="8094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US" sz="2600" b="1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Win the right Way</a:t>
            </a:r>
            <a:br>
              <a:rPr lang="en-US" sz="2600" b="1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200" b="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Ethics and Compliance Leadership at MWM</a:t>
            </a:r>
          </a:p>
        </p:txBody>
      </p:sp>
      <p:sp>
        <p:nvSpPr>
          <p:cNvPr id="86" name="Fußzeilenplatzhalter 4">
            <a:extLst>
              <a:ext uri="{FF2B5EF4-FFF2-40B4-BE49-F238E27FC236}">
                <a16:creationId xmlns="" xmlns:a16="http://schemas.microsoft.com/office/drawing/2014/main" id="{0EF4A515-8477-344A-89DF-807C6BFD1983}"/>
              </a:ext>
            </a:extLst>
          </p:cNvPr>
          <p:cNvSpPr txBox="1">
            <a:spLocks/>
          </p:cNvSpPr>
          <p:nvPr userDrawn="1"/>
        </p:nvSpPr>
        <p:spPr>
          <a:xfrm>
            <a:off x="9184640" y="6480000"/>
            <a:ext cx="1894584" cy="251999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de-DE" noProof="1"/>
              <a:t>MWM Confidentional</a:t>
            </a:r>
          </a:p>
        </p:txBody>
      </p:sp>
      <p:cxnSp>
        <p:nvCxnSpPr>
          <p:cNvPr id="87" name="Gerade Verbindung 86">
            <a:extLst>
              <a:ext uri="{FF2B5EF4-FFF2-40B4-BE49-F238E27FC236}">
                <a16:creationId xmlns="" xmlns:a16="http://schemas.microsoft.com/office/drawing/2014/main" id="{0C7D5F81-3D32-2340-937F-232708E9C35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-266872" y="655200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Gerade Verbindung 87">
            <a:extLst>
              <a:ext uri="{FF2B5EF4-FFF2-40B4-BE49-F238E27FC236}">
                <a16:creationId xmlns="" xmlns:a16="http://schemas.microsoft.com/office/drawing/2014/main" id="{2E5F3CEB-0913-9B42-BF68-57CB3B3E4EE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-266872" y="1482972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Gerade Verbindung 88">
            <a:extLst>
              <a:ext uri="{FF2B5EF4-FFF2-40B4-BE49-F238E27FC236}">
                <a16:creationId xmlns="" xmlns:a16="http://schemas.microsoft.com/office/drawing/2014/main" id="{B0831F46-103F-EB4A-9BDF-ADA298CBA2C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-266872" y="6166581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Gerade Verbindung 89">
            <a:extLst>
              <a:ext uri="{FF2B5EF4-FFF2-40B4-BE49-F238E27FC236}">
                <a16:creationId xmlns="" xmlns:a16="http://schemas.microsoft.com/office/drawing/2014/main" id="{1C9409D0-F16E-0640-80D2-0BA28C5F5C2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-266872" y="6654800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Gerade Verbindung 90">
            <a:extLst>
              <a:ext uri="{FF2B5EF4-FFF2-40B4-BE49-F238E27FC236}">
                <a16:creationId xmlns="" xmlns:a16="http://schemas.microsoft.com/office/drawing/2014/main" id="{36F43940-1F1E-1644-8CAE-3975F32F7A68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430848" y="7032171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Gerade Verbindung 91">
            <a:extLst>
              <a:ext uri="{FF2B5EF4-FFF2-40B4-BE49-F238E27FC236}">
                <a16:creationId xmlns="" xmlns:a16="http://schemas.microsoft.com/office/drawing/2014/main" id="{F53FC22A-4B08-B44E-92B3-5979FA55023A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5206950" y="7032171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Gerade Verbindung 92">
            <a:extLst>
              <a:ext uri="{FF2B5EF4-FFF2-40B4-BE49-F238E27FC236}">
                <a16:creationId xmlns="" xmlns:a16="http://schemas.microsoft.com/office/drawing/2014/main" id="{28716B77-11BC-6445-9399-1EFC258E7418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9981100" y="7032171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Gerade Verbindung 93">
            <a:extLst>
              <a:ext uri="{FF2B5EF4-FFF2-40B4-BE49-F238E27FC236}">
                <a16:creationId xmlns="" xmlns:a16="http://schemas.microsoft.com/office/drawing/2014/main" id="{67172136-BDFB-E241-B1DD-B2DAE541D153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1553193" y="7032171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Gerade Verbindung 94">
            <a:extLst>
              <a:ext uri="{FF2B5EF4-FFF2-40B4-BE49-F238E27FC236}">
                <a16:creationId xmlns="" xmlns:a16="http://schemas.microsoft.com/office/drawing/2014/main" id="{F7F73041-712E-9A41-BFFF-553564D2A0FC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430848" y="-174172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Gerade Verbindung 95">
            <a:extLst>
              <a:ext uri="{FF2B5EF4-FFF2-40B4-BE49-F238E27FC236}">
                <a16:creationId xmlns="" xmlns:a16="http://schemas.microsoft.com/office/drawing/2014/main" id="{A154C61D-3DAF-9344-BC72-86B6334B9858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5206950" y="-174172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Gerade Verbindung 96">
            <a:extLst>
              <a:ext uri="{FF2B5EF4-FFF2-40B4-BE49-F238E27FC236}">
                <a16:creationId xmlns="" xmlns:a16="http://schemas.microsoft.com/office/drawing/2014/main" id="{D2FF93DA-C764-6A44-8E4D-2ACC07F317EC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9981100" y="-174172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Gerade Verbindung 97">
            <a:extLst>
              <a:ext uri="{FF2B5EF4-FFF2-40B4-BE49-F238E27FC236}">
                <a16:creationId xmlns="" xmlns:a16="http://schemas.microsoft.com/office/drawing/2014/main" id="{0A2048BD-2776-CA49-AE5D-33B85EDC432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1553193" y="-174172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Gerade Verbindung 98">
            <a:extLst>
              <a:ext uri="{FF2B5EF4-FFF2-40B4-BE49-F238E27FC236}">
                <a16:creationId xmlns="" xmlns:a16="http://schemas.microsoft.com/office/drawing/2014/main" id="{CE570B84-B858-D743-8D49-BADF630E5446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2273470" y="655200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Gerade Verbindung 99">
            <a:extLst>
              <a:ext uri="{FF2B5EF4-FFF2-40B4-BE49-F238E27FC236}">
                <a16:creationId xmlns="" xmlns:a16="http://schemas.microsoft.com/office/drawing/2014/main" id="{6AB90BAF-572B-7745-9C03-32E38461CC7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2273470" y="1482972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Gerade Verbindung 100">
            <a:extLst>
              <a:ext uri="{FF2B5EF4-FFF2-40B4-BE49-F238E27FC236}">
                <a16:creationId xmlns="" xmlns:a16="http://schemas.microsoft.com/office/drawing/2014/main" id="{3708E08E-5399-DD4E-A51A-9C978B36F77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2273470" y="6166581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Gerade Verbindung 101">
            <a:extLst>
              <a:ext uri="{FF2B5EF4-FFF2-40B4-BE49-F238E27FC236}">
                <a16:creationId xmlns="" xmlns:a16="http://schemas.microsoft.com/office/drawing/2014/main" id="{44145784-4371-9C4A-BD19-C2234FF934C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2273470" y="6654800"/>
            <a:ext cx="180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Fußzeilenplatzhalter 4">
            <a:extLst>
              <a:ext uri="{FF2B5EF4-FFF2-40B4-BE49-F238E27FC236}">
                <a16:creationId xmlns="" xmlns:a16="http://schemas.microsoft.com/office/drawing/2014/main" id="{9019D420-AC26-4B4B-ABD8-38FF2915D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000" y="6480000"/>
            <a:ext cx="4768849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sp>
        <p:nvSpPr>
          <p:cNvPr id="105" name="Foliennummernplatzhalter 5">
            <a:extLst>
              <a:ext uri="{FF2B5EF4-FFF2-40B4-BE49-F238E27FC236}">
                <a16:creationId xmlns="" xmlns:a16="http://schemas.microsoft.com/office/drawing/2014/main" id="{22ED09B3-1046-2246-B92F-63BD0C3C3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1138" y="6480000"/>
            <a:ext cx="360000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B8F774-FEC3-B546-B4C2-A94AAAB8FF6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6" name="Textfeld 125">
            <a:extLst>
              <a:ext uri="{FF2B5EF4-FFF2-40B4-BE49-F238E27FC236}">
                <a16:creationId xmlns="" xmlns:a16="http://schemas.microsoft.com/office/drawing/2014/main" id="{A635F72B-32F4-9249-BBE2-2B0CC16B52EF}"/>
              </a:ext>
            </a:extLst>
          </p:cNvPr>
          <p:cNvSpPr txBox="1"/>
          <p:nvPr userDrawn="1"/>
        </p:nvSpPr>
        <p:spPr bwMode="auto">
          <a:xfrm>
            <a:off x="520701" y="1482724"/>
            <a:ext cx="5482130" cy="46831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36000" rtlCol="0" anchor="t" anchorCtr="0">
            <a:noAutofit/>
          </a:bodyPr>
          <a:lstStyle/>
          <a:p>
            <a:pPr marL="0" lvl="1" indent="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Tx/>
              <a:buNone/>
            </a:pPr>
            <a:r>
              <a:rPr lang="en-US" sz="1600" b="1" noProof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Always…</a:t>
            </a:r>
          </a:p>
          <a:p>
            <a:pPr marL="180000" lvl="1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sz="1400" noProof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Always lead with our Values. They are the foundation </a:t>
            </a:r>
            <a:br>
              <a:rPr lang="en-US" sz="1400" noProof="0" dirty="0">
                <a:solidFill>
                  <a:schemeClr val="tx1">
                    <a:lumMod val="75000"/>
                  </a:schemeClr>
                </a:solidFill>
                <a:latin typeface="+mn-lt"/>
              </a:rPr>
            </a:br>
            <a:r>
              <a:rPr lang="en-US" sz="1400" noProof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of our Company.</a:t>
            </a:r>
          </a:p>
          <a:p>
            <a:pPr marL="180000" lvl="1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sz="1400" noProof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Always put safety first.</a:t>
            </a:r>
          </a:p>
          <a:p>
            <a:pPr marL="180000" lvl="1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sz="1400" noProof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Always comply with laws, regulations and </a:t>
            </a:r>
            <a:br>
              <a:rPr lang="en-US" sz="1400" noProof="0" dirty="0">
                <a:solidFill>
                  <a:schemeClr val="tx1">
                    <a:lumMod val="75000"/>
                  </a:schemeClr>
                </a:solidFill>
                <a:latin typeface="+mn-lt"/>
              </a:rPr>
            </a:br>
            <a:r>
              <a:rPr lang="en-US" sz="1400" noProof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reporting requirements.</a:t>
            </a:r>
          </a:p>
          <a:p>
            <a:pPr marL="180000" lvl="1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sz="1400" noProof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Always represent Caterpillar’s best interests </a:t>
            </a:r>
            <a:br>
              <a:rPr lang="en-US" sz="1400" noProof="0" dirty="0">
                <a:solidFill>
                  <a:schemeClr val="tx1">
                    <a:lumMod val="75000"/>
                  </a:schemeClr>
                </a:solidFill>
                <a:latin typeface="+mn-lt"/>
              </a:rPr>
            </a:br>
            <a:r>
              <a:rPr lang="en-US" sz="1400" noProof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when working with business partners.</a:t>
            </a:r>
          </a:p>
          <a:p>
            <a:pPr marL="180000" lvl="1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sz="1400" noProof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Always be vigilant regarding external electronic communications and unusual activity.</a:t>
            </a:r>
          </a:p>
          <a:p>
            <a:pPr marL="180000" lvl="1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sz="1400" noProof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Always obtain the necessary approvals for travel, </a:t>
            </a:r>
            <a:br>
              <a:rPr lang="en-US" sz="1400" noProof="0" dirty="0">
                <a:solidFill>
                  <a:schemeClr val="tx1">
                    <a:lumMod val="75000"/>
                  </a:schemeClr>
                </a:solidFill>
                <a:latin typeface="+mn-lt"/>
              </a:rPr>
            </a:br>
            <a:r>
              <a:rPr lang="en-US" sz="1400" noProof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gifts and entertainment.</a:t>
            </a:r>
          </a:p>
          <a:p>
            <a:pPr marL="180000" lvl="1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sz="1400" noProof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Always treat every employee with dignity and respect.</a:t>
            </a:r>
          </a:p>
          <a:p>
            <a:pPr marL="180000" lvl="1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sz="1400" noProof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Always be environmentally responsible and prevent waste.</a:t>
            </a:r>
          </a:p>
          <a:p>
            <a:pPr marL="180000" lvl="1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sz="1400" noProof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Always ensure necessary safeguards are in place to protect personal information.</a:t>
            </a:r>
          </a:p>
          <a:p>
            <a:pPr marL="180000" lvl="1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sz="1400" noProof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Always ask yourself: what if my actions appeared </a:t>
            </a:r>
            <a:br>
              <a:rPr lang="en-US" sz="1400" noProof="0" dirty="0">
                <a:solidFill>
                  <a:schemeClr val="tx1">
                    <a:lumMod val="75000"/>
                  </a:schemeClr>
                </a:solidFill>
                <a:latin typeface="+mn-lt"/>
              </a:rPr>
            </a:br>
            <a:r>
              <a:rPr lang="en-US" sz="1400" noProof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in a headline?</a:t>
            </a:r>
          </a:p>
        </p:txBody>
      </p:sp>
      <p:sp>
        <p:nvSpPr>
          <p:cNvPr id="127" name="Textfeld 126">
            <a:extLst>
              <a:ext uri="{FF2B5EF4-FFF2-40B4-BE49-F238E27FC236}">
                <a16:creationId xmlns="" xmlns:a16="http://schemas.microsoft.com/office/drawing/2014/main" id="{1D72C66B-30FC-7240-9236-2CEE329858D2}"/>
              </a:ext>
            </a:extLst>
          </p:cNvPr>
          <p:cNvSpPr txBox="1"/>
          <p:nvPr userDrawn="1"/>
        </p:nvSpPr>
        <p:spPr bwMode="auto">
          <a:xfrm>
            <a:off x="6158735" y="1482724"/>
            <a:ext cx="5482130" cy="27953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36000" rtlCol="0" anchor="t" anchorCtr="0">
            <a:noAutofit/>
          </a:bodyPr>
          <a:lstStyle/>
          <a:p>
            <a:pPr marL="0" lvl="1" indent="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Tx/>
              <a:buNone/>
            </a:pPr>
            <a:r>
              <a:rPr lang="en-US" sz="1600" b="1" kern="1200" noProof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Never…</a:t>
            </a:r>
          </a:p>
          <a:p>
            <a:pPr marL="180000" lvl="1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sz="1400" kern="1200" noProof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Never give bribes or facilitation of any kind.</a:t>
            </a:r>
          </a:p>
          <a:p>
            <a:pPr marL="180000" lvl="1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sz="1400" kern="1200" noProof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Never engage in activities that create or appear to create a conflict of interest.</a:t>
            </a:r>
          </a:p>
          <a:p>
            <a:pPr marL="180000" lvl="1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sz="1400" kern="1200" noProof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Never make agreements with competitors about pricing, product offerings, customers, output, or markets served.</a:t>
            </a:r>
          </a:p>
          <a:p>
            <a:pPr marL="180000" lvl="1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sz="1400" kern="1200" noProof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Never submit or approve false business expenses.</a:t>
            </a:r>
          </a:p>
          <a:p>
            <a:pPr marL="180000" lvl="1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sz="1400" kern="1200" noProof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Never access, share or copy confidential Yellow or Red Information, unless authorized to do so.</a:t>
            </a:r>
          </a:p>
          <a:p>
            <a:pPr marL="180000" lvl="1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sz="1400" kern="1200" noProof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Never ship a product without following all requirements for import and export activities.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94E00035-923A-6949-B8D0-3010BC9C165A}"/>
              </a:ext>
            </a:extLst>
          </p:cNvPr>
          <p:cNvSpPr/>
          <p:nvPr userDrawn="1"/>
        </p:nvSpPr>
        <p:spPr bwMode="gray">
          <a:xfrm>
            <a:off x="6163023" y="4507134"/>
            <a:ext cx="5478115" cy="161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72000" rIns="108000" bIns="108000" rtlCol="0" anchor="t" anchorCtr="0">
            <a:prstTxWarp prst="textNoShape">
              <a:avLst/>
            </a:prstTxWarp>
          </a:bodyPr>
          <a:lstStyle/>
          <a:p>
            <a:pPr marL="0" algn="l">
              <a:spcAft>
                <a:spcPts val="200"/>
              </a:spcAft>
            </a:pPr>
            <a:r>
              <a:rPr lang="en-US" sz="1600" b="1" noProof="0" dirty="0">
                <a:solidFill>
                  <a:schemeClr val="bg1"/>
                </a:solidFill>
              </a:rPr>
              <a:t>IF YOU SEE SOMETHING, SAY SOMETHING.</a:t>
            </a:r>
          </a:p>
          <a:p>
            <a:pPr marL="0" algn="l">
              <a:spcAft>
                <a:spcPts val="1000"/>
              </a:spcAft>
            </a:pPr>
            <a:r>
              <a:rPr lang="en-US" sz="1400" noProof="0" dirty="0">
                <a:solidFill>
                  <a:schemeClr val="bg1"/>
                </a:solidFill>
              </a:rPr>
              <a:t>If you become aware of circumstances that appears to violate our Code of Conduct, an enterprise policy or procedure, or the law, contract your supervisor, Human Resources, the OBP Helpline </a:t>
            </a:r>
            <a:br>
              <a:rPr lang="en-US" sz="1400" noProof="0" dirty="0">
                <a:solidFill>
                  <a:schemeClr val="bg1"/>
                </a:solidFill>
              </a:rPr>
            </a:br>
            <a:r>
              <a:rPr lang="en-US" sz="1400" noProof="0" dirty="0">
                <a:solidFill>
                  <a:schemeClr val="bg1"/>
                </a:solidFill>
              </a:rPr>
              <a:t>or Legal Services as soon as possible.</a:t>
            </a:r>
          </a:p>
          <a:p>
            <a:pPr marL="0" algn="l">
              <a:spcAft>
                <a:spcPts val="200"/>
              </a:spcAft>
            </a:pPr>
            <a:r>
              <a:rPr lang="en-US" sz="1400" b="1" noProof="0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sz="1400" b="1" noProof="0" dirty="0" err="1">
                <a:solidFill>
                  <a:schemeClr val="bg1"/>
                </a:solidFill>
                <a:hlinkClick r:id="rId3"/>
              </a:rPr>
              <a:t>codeofconduct.cat.com</a:t>
            </a:r>
            <a:r>
              <a:rPr lang="en-US" sz="1400" b="1" noProof="0" dirty="0">
                <a:solidFill>
                  <a:schemeClr val="bg1"/>
                </a:solidFill>
                <a:hlinkClick r:id="rId3"/>
              </a:rPr>
              <a:t> </a:t>
            </a:r>
            <a:endParaRPr lang="en-US" sz="1400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0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>
            <a:extLst>
              <a:ext uri="{FF2B5EF4-FFF2-40B4-BE49-F238E27FC236}">
                <a16:creationId xmlns="" xmlns:a16="http://schemas.microsoft.com/office/drawing/2014/main" id="{7BB1A3B7-68F1-CA4E-8AE5-FBB38A141BA4}"/>
              </a:ext>
            </a:extLst>
          </p:cNvPr>
          <p:cNvSpPr/>
          <p:nvPr userDrawn="1"/>
        </p:nvSpPr>
        <p:spPr>
          <a:xfrm>
            <a:off x="-1" y="0"/>
            <a:ext cx="12193200" cy="6858000"/>
          </a:xfrm>
          <a:prstGeom prst="rect">
            <a:avLst/>
          </a:prstGeom>
          <a:gradFill>
            <a:gsLst>
              <a:gs pos="100000">
                <a:srgbClr val="013C62"/>
              </a:gs>
              <a:gs pos="0">
                <a:srgbClr val="001E36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4">
            <a:extLst>
              <a:ext uri="{FF2B5EF4-FFF2-40B4-BE49-F238E27FC236}">
                <a16:creationId xmlns="" xmlns:a16="http://schemas.microsoft.com/office/drawing/2014/main" id="{A5645065-1DEE-CA4B-95E6-309649696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050" y="6480000"/>
            <a:ext cx="4768849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="" xmlns:a16="http://schemas.microsoft.com/office/drawing/2014/main" id="{DE7B6F92-5F7F-C94B-ABE7-67D89CC5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1138" y="6480000"/>
            <a:ext cx="360000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EB8F774-FEC3-B546-B4C2-A94AAAB8FF6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="" xmlns:a16="http://schemas.microsoft.com/office/drawing/2014/main" id="{DD2309E7-F757-A34F-8917-09793DC29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1" y="2347913"/>
            <a:ext cx="9545216" cy="2035551"/>
          </a:xfrm>
        </p:spPr>
        <p:txBody>
          <a:bodyPr anchor="t" anchorCtr="0"/>
          <a:lstStyle>
            <a:lvl1pPr>
              <a:lnSpc>
                <a:spcPct val="9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Zwischenchart in Arial 26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7" name="Textplatzhalter 9">
            <a:extLst>
              <a:ext uri="{FF2B5EF4-FFF2-40B4-BE49-F238E27FC236}">
                <a16:creationId xmlns="" xmlns:a16="http://schemas.microsoft.com/office/drawing/2014/main" id="{2F0334D3-A6F0-8C47-BFBC-20CB5693333E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10458000" y="306000"/>
            <a:ext cx="1437373" cy="7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6710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>
            <a:extLst>
              <a:ext uri="{FF2B5EF4-FFF2-40B4-BE49-F238E27FC236}">
                <a16:creationId xmlns="" xmlns:a16="http://schemas.microsoft.com/office/drawing/2014/main" id="{F571EEDA-FE99-754D-8ACF-94DFAA25EFB7}"/>
              </a:ext>
            </a:extLst>
          </p:cNvPr>
          <p:cNvSpPr/>
          <p:nvPr userDrawn="1"/>
        </p:nvSpPr>
        <p:spPr>
          <a:xfrm>
            <a:off x="-1" y="6354000"/>
            <a:ext cx="12193200" cy="504000"/>
          </a:xfrm>
          <a:prstGeom prst="rect">
            <a:avLst/>
          </a:prstGeom>
          <a:gradFill>
            <a:gsLst>
              <a:gs pos="100000">
                <a:srgbClr val="013C62"/>
              </a:gs>
              <a:gs pos="0">
                <a:srgbClr val="001E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4">
            <a:extLst>
              <a:ext uri="{FF2B5EF4-FFF2-40B4-BE49-F238E27FC236}">
                <a16:creationId xmlns="" xmlns:a16="http://schemas.microsoft.com/office/drawing/2014/main" id="{A5645065-1DEE-CA4B-95E6-309649696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050" y="6480000"/>
            <a:ext cx="4768849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="" xmlns:a16="http://schemas.microsoft.com/office/drawing/2014/main" id="{DE7B6F92-5F7F-C94B-ABE7-67D89CC5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1138" y="6480000"/>
            <a:ext cx="360000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EB8F774-FEC3-B546-B4C2-A94AAAB8FF6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="" xmlns:a16="http://schemas.microsoft.com/office/drawing/2014/main" id="{DD2309E7-F757-A34F-8917-09793DC29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1" y="616837"/>
            <a:ext cx="9545216" cy="867600"/>
          </a:xfrm>
        </p:spPr>
        <p:txBody>
          <a:bodyPr anchor="t" anchorCtr="0"/>
          <a:lstStyle>
            <a:lvl1pPr>
              <a:lnSpc>
                <a:spcPct val="90000"/>
              </a:lnSpc>
              <a:defRPr sz="2600" b="1"/>
            </a:lvl1pPr>
          </a:lstStyle>
          <a:p>
            <a:r>
              <a:rPr lang="de-DE" dirty="0"/>
              <a:t>Headline über maximal zwei Zeilen in Arial Fett 26 </a:t>
            </a:r>
            <a:r>
              <a:rPr lang="de-DE" dirty="0" err="1"/>
              <a:t>pt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44" name="Inhaltsplatzhalter 2">
            <a:extLst>
              <a:ext uri="{FF2B5EF4-FFF2-40B4-BE49-F238E27FC236}">
                <a16:creationId xmlns="" xmlns:a16="http://schemas.microsoft.com/office/drawing/2014/main" id="{C4D033E5-EEF9-D04E-88C7-241705D14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0" y="1482724"/>
            <a:ext cx="11109025" cy="4680000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 marL="54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54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54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54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grpSp>
        <p:nvGrpSpPr>
          <p:cNvPr id="47" name="Gruppieren 46">
            <a:extLst>
              <a:ext uri="{FF2B5EF4-FFF2-40B4-BE49-F238E27FC236}">
                <a16:creationId xmlns="" xmlns:a16="http://schemas.microsoft.com/office/drawing/2014/main" id="{A319AE85-05AC-EF40-95D8-9B22748648A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56857" y="306416"/>
            <a:ext cx="1442113" cy="756000"/>
            <a:chOff x="8394700" y="2336007"/>
            <a:chExt cx="1666970" cy="873877"/>
          </a:xfrm>
        </p:grpSpPr>
        <p:grpSp>
          <p:nvGrpSpPr>
            <p:cNvPr id="48" name="Gruppieren 47">
              <a:extLst>
                <a:ext uri="{FF2B5EF4-FFF2-40B4-BE49-F238E27FC236}">
                  <a16:creationId xmlns="" xmlns:a16="http://schemas.microsoft.com/office/drawing/2014/main" id="{28CE389E-63F4-334A-90CC-3F7CF0F18CDF}"/>
                </a:ext>
              </a:extLst>
            </p:cNvPr>
            <p:cNvGrpSpPr/>
            <p:nvPr userDrawn="1"/>
          </p:nvGrpSpPr>
          <p:grpSpPr>
            <a:xfrm>
              <a:off x="8394700" y="3111986"/>
              <a:ext cx="1548575" cy="97898"/>
              <a:chOff x="8394700" y="3111986"/>
              <a:chExt cx="1548575" cy="97898"/>
            </a:xfrm>
          </p:grpSpPr>
          <p:sp>
            <p:nvSpPr>
              <p:cNvPr id="53" name="Freihandform 52">
                <a:extLst>
                  <a:ext uri="{FF2B5EF4-FFF2-40B4-BE49-F238E27FC236}">
                    <a16:creationId xmlns="" xmlns:a16="http://schemas.microsoft.com/office/drawing/2014/main" id="{88B830AC-1FAA-0B46-BDF3-4C548AD5048D}"/>
                  </a:ext>
                </a:extLst>
              </p:cNvPr>
              <p:cNvSpPr/>
              <p:nvPr/>
            </p:nvSpPr>
            <p:spPr>
              <a:xfrm>
                <a:off x="8394700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0 h 76200"/>
                  <a:gd name="connsiteX1" fmla="*/ 0 w 47625"/>
                  <a:gd name="connsiteY1" fmla="*/ 76581 h 76200"/>
                  <a:gd name="connsiteX2" fmla="*/ 49054 w 47625"/>
                  <a:gd name="connsiteY2" fmla="*/ 76581 h 76200"/>
                  <a:gd name="connsiteX3" fmla="*/ 49054 w 47625"/>
                  <a:gd name="connsiteY3" fmla="*/ 66199 h 76200"/>
                  <a:gd name="connsiteX4" fmla="*/ 11621 w 47625"/>
                  <a:gd name="connsiteY4" fmla="*/ 66199 h 76200"/>
                  <a:gd name="connsiteX5" fmla="*/ 11621 w 47625"/>
                  <a:gd name="connsiteY5" fmla="*/ 43148 h 76200"/>
                  <a:gd name="connsiteX6" fmla="*/ 43529 w 47625"/>
                  <a:gd name="connsiteY6" fmla="*/ 43148 h 76200"/>
                  <a:gd name="connsiteX7" fmla="*/ 43529 w 47625"/>
                  <a:gd name="connsiteY7" fmla="*/ 32766 h 76200"/>
                  <a:gd name="connsiteX8" fmla="*/ 11621 w 47625"/>
                  <a:gd name="connsiteY8" fmla="*/ 32766 h 76200"/>
                  <a:gd name="connsiteX9" fmla="*/ 11621 w 47625"/>
                  <a:gd name="connsiteY9" fmla="*/ 10382 h 76200"/>
                  <a:gd name="connsiteX10" fmla="*/ 49054 w 47625"/>
                  <a:gd name="connsiteY10" fmla="*/ 10382 h 76200"/>
                  <a:gd name="connsiteX11" fmla="*/ 49054 w 47625"/>
                  <a:gd name="connsiteY11" fmla="*/ 0 h 76200"/>
                  <a:gd name="connsiteX12" fmla="*/ 0 w 47625"/>
                  <a:gd name="connsiteY12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0"/>
                    </a:moveTo>
                    <a:lnTo>
                      <a:pt x="0" y="76581"/>
                    </a:lnTo>
                    <a:lnTo>
                      <a:pt x="49054" y="76581"/>
                    </a:lnTo>
                    <a:lnTo>
                      <a:pt x="49054" y="66199"/>
                    </a:lnTo>
                    <a:lnTo>
                      <a:pt x="11621" y="66199"/>
                    </a:lnTo>
                    <a:lnTo>
                      <a:pt x="11621" y="43148"/>
                    </a:lnTo>
                    <a:lnTo>
                      <a:pt x="43529" y="43148"/>
                    </a:lnTo>
                    <a:lnTo>
                      <a:pt x="43529" y="32766"/>
                    </a:lnTo>
                    <a:lnTo>
                      <a:pt x="11621" y="32766"/>
                    </a:lnTo>
                    <a:lnTo>
                      <a:pt x="11621" y="10382"/>
                    </a:lnTo>
                    <a:lnTo>
                      <a:pt x="49054" y="10382"/>
                    </a:lnTo>
                    <a:lnTo>
                      <a:pt x="490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" name="Freihandform 53">
                <a:extLst>
                  <a:ext uri="{FF2B5EF4-FFF2-40B4-BE49-F238E27FC236}">
                    <a16:creationId xmlns="" xmlns:a16="http://schemas.microsoft.com/office/drawing/2014/main" id="{10224A71-3C3D-364B-AFC3-83785F2BD592}"/>
                  </a:ext>
                </a:extLst>
              </p:cNvPr>
              <p:cNvSpPr/>
              <p:nvPr/>
            </p:nvSpPr>
            <p:spPr>
              <a:xfrm>
                <a:off x="8458041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2 w 38100"/>
                  <a:gd name="connsiteY2" fmla="*/ 9924 h 47625"/>
                  <a:gd name="connsiteX3" fmla="*/ 22384 w 38100"/>
                  <a:gd name="connsiteY3" fmla="*/ 9820 h 47625"/>
                  <a:gd name="connsiteX4" fmla="*/ 10990 w 38100"/>
                  <a:gd name="connsiteY4" fmla="*/ 20116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196 w 38100"/>
                  <a:gd name="connsiteY13" fmla="*/ 20298 h 47625"/>
                  <a:gd name="connsiteX14" fmla="*/ 44196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88" y="16140"/>
                      <a:pt x="30090" y="10770"/>
                      <a:pt x="24312" y="9924"/>
                    </a:cubicBezTo>
                    <a:cubicBezTo>
                      <a:pt x="23674" y="9831"/>
                      <a:pt x="23028" y="9796"/>
                      <a:pt x="22384" y="9820"/>
                    </a:cubicBezTo>
                    <a:cubicBezTo>
                      <a:pt x="16394" y="9517"/>
                      <a:pt x="11293" y="14127"/>
                      <a:pt x="10990" y="20116"/>
                    </a:cubicBezTo>
                    <a:cubicBezTo>
                      <a:pt x="10960" y="20717"/>
                      <a:pt x="10980" y="21319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10" y="2060"/>
                      <a:pt x="19825" y="-163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667" y="9074"/>
                      <a:pt x="44640" y="14648"/>
                      <a:pt x="44196" y="20298"/>
                    </a:cubicBezTo>
                    <a:lnTo>
                      <a:pt x="44196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" name="Freihandform 54">
                <a:extLst>
                  <a:ext uri="{FF2B5EF4-FFF2-40B4-BE49-F238E27FC236}">
                    <a16:creationId xmlns="" xmlns:a16="http://schemas.microsoft.com/office/drawing/2014/main" id="{229B3B18-5C97-9146-BAE9-3E43A23EBA3F}"/>
                  </a:ext>
                </a:extLst>
              </p:cNvPr>
              <p:cNvSpPr/>
              <p:nvPr/>
            </p:nvSpPr>
            <p:spPr>
              <a:xfrm>
                <a:off x="851557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287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9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55" y="8961"/>
                      <a:pt x="14138" y="11688"/>
                      <a:pt x="12287" y="16002"/>
                    </a:cubicBezTo>
                    <a:cubicBezTo>
                      <a:pt x="11231" y="18331"/>
                      <a:pt x="10741" y="20877"/>
                      <a:pt x="10858" y="23431"/>
                    </a:cubicBezTo>
                    <a:lnTo>
                      <a:pt x="35433" y="23431"/>
                    </a:lnTo>
                    <a:cubicBezTo>
                      <a:pt x="35473" y="20873"/>
                      <a:pt x="34953" y="18338"/>
                      <a:pt x="33909" y="16002"/>
                    </a:cubicBezTo>
                    <a:moveTo>
                      <a:pt x="10859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826" y="53156"/>
                      <a:pt x="32321" y="56312"/>
                      <a:pt x="24575" y="55912"/>
                    </a:cubicBezTo>
                    <a:cubicBezTo>
                      <a:pt x="10859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" name="Freihandform 55">
                <a:extLst>
                  <a:ext uri="{FF2B5EF4-FFF2-40B4-BE49-F238E27FC236}">
                    <a16:creationId xmlns="" xmlns:a16="http://schemas.microsoft.com/office/drawing/2014/main" id="{F8E49CA1-AE62-C345-8440-74CC932019FE}"/>
                  </a:ext>
                </a:extLst>
              </p:cNvPr>
              <p:cNvSpPr/>
              <p:nvPr/>
            </p:nvSpPr>
            <p:spPr>
              <a:xfrm>
                <a:off x="8576342" y="3133985"/>
                <a:ext cx="38100" cy="47625"/>
              </a:xfrm>
              <a:custGeom>
                <a:avLst/>
                <a:gdLst>
                  <a:gd name="connsiteX0" fmla="*/ 30004 w 38100"/>
                  <a:gd name="connsiteY0" fmla="*/ 13456 h 47625"/>
                  <a:gd name="connsiteX1" fmla="*/ 21812 w 38100"/>
                  <a:gd name="connsiteY1" fmla="*/ 9837 h 47625"/>
                  <a:gd name="connsiteX2" fmla="*/ 10907 w 38100"/>
                  <a:gd name="connsiteY2" fmla="*/ 21215 h 47625"/>
                  <a:gd name="connsiteX3" fmla="*/ 10954 w 38100"/>
                  <a:gd name="connsiteY3" fmla="*/ 22029 h 47625"/>
                  <a:gd name="connsiteX4" fmla="*/ 10954 w 38100"/>
                  <a:gd name="connsiteY4" fmla="*/ 55176 h 47625"/>
                  <a:gd name="connsiteX5" fmla="*/ 0 w 38100"/>
                  <a:gd name="connsiteY5" fmla="*/ 55176 h 47625"/>
                  <a:gd name="connsiteX6" fmla="*/ 0 w 38100"/>
                  <a:gd name="connsiteY6" fmla="*/ 598 h 47625"/>
                  <a:gd name="connsiteX7" fmla="*/ 10763 w 38100"/>
                  <a:gd name="connsiteY7" fmla="*/ 598 h 47625"/>
                  <a:gd name="connsiteX8" fmla="*/ 10763 w 38100"/>
                  <a:gd name="connsiteY8" fmla="*/ 6598 h 47625"/>
                  <a:gd name="connsiteX9" fmla="*/ 25337 w 38100"/>
                  <a:gd name="connsiteY9" fmla="*/ 26 h 47625"/>
                  <a:gd name="connsiteX10" fmla="*/ 38291 w 38100"/>
                  <a:gd name="connsiteY10" fmla="*/ 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04" y="13456"/>
                    </a:moveTo>
                    <a:cubicBezTo>
                      <a:pt x="27987" y="11039"/>
                      <a:pt x="24958" y="9700"/>
                      <a:pt x="21812" y="9837"/>
                    </a:cubicBezTo>
                    <a:cubicBezTo>
                      <a:pt x="15659" y="9967"/>
                      <a:pt x="10776" y="15061"/>
                      <a:pt x="10907" y="21215"/>
                    </a:cubicBezTo>
                    <a:cubicBezTo>
                      <a:pt x="10912" y="21487"/>
                      <a:pt x="10928" y="21758"/>
                      <a:pt x="10954" y="22029"/>
                    </a:cubicBezTo>
                    <a:lnTo>
                      <a:pt x="10954" y="55176"/>
                    </a:lnTo>
                    <a:lnTo>
                      <a:pt x="0" y="55176"/>
                    </a:lnTo>
                    <a:lnTo>
                      <a:pt x="0" y="598"/>
                    </a:lnTo>
                    <a:lnTo>
                      <a:pt x="10763" y="598"/>
                    </a:lnTo>
                    <a:lnTo>
                      <a:pt x="10763" y="6598"/>
                    </a:lnTo>
                    <a:cubicBezTo>
                      <a:pt x="14329" y="2252"/>
                      <a:pt x="19719" y="-179"/>
                      <a:pt x="25337" y="26"/>
                    </a:cubicBezTo>
                    <a:cubicBezTo>
                      <a:pt x="30201" y="-247"/>
                      <a:pt x="34938" y="1634"/>
                      <a:pt x="38291" y="517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" name="Freihandform 56">
                <a:extLst>
                  <a:ext uri="{FF2B5EF4-FFF2-40B4-BE49-F238E27FC236}">
                    <a16:creationId xmlns="" xmlns:a16="http://schemas.microsoft.com/office/drawing/2014/main" id="{EFA31DBB-E9B9-5545-B0A2-F01045F8E2D4}"/>
                  </a:ext>
                </a:extLst>
              </p:cNvPr>
              <p:cNvSpPr/>
              <p:nvPr/>
            </p:nvSpPr>
            <p:spPr>
              <a:xfrm>
                <a:off x="8620345" y="3133684"/>
                <a:ext cx="38100" cy="76200"/>
              </a:xfrm>
              <a:custGeom>
                <a:avLst/>
                <a:gdLst>
                  <a:gd name="connsiteX0" fmla="*/ 22005 w 38100"/>
                  <a:gd name="connsiteY0" fmla="*/ 10139 h 76200"/>
                  <a:gd name="connsiteX1" fmla="*/ 10765 w 38100"/>
                  <a:gd name="connsiteY1" fmla="*/ 27189 h 76200"/>
                  <a:gd name="connsiteX2" fmla="*/ 22005 w 38100"/>
                  <a:gd name="connsiteY2" fmla="*/ 44048 h 76200"/>
                  <a:gd name="connsiteX3" fmla="*/ 33054 w 38100"/>
                  <a:gd name="connsiteY3" fmla="*/ 26903 h 76200"/>
                  <a:gd name="connsiteX4" fmla="*/ 22005 w 38100"/>
                  <a:gd name="connsiteY4" fmla="*/ 9853 h 76200"/>
                  <a:gd name="connsiteX5" fmla="*/ 20671 w 38100"/>
                  <a:gd name="connsiteY5" fmla="*/ 77957 h 76200"/>
                  <a:gd name="connsiteX6" fmla="*/ 1621 w 38100"/>
                  <a:gd name="connsiteY6" fmla="*/ 70718 h 76200"/>
                  <a:gd name="connsiteX7" fmla="*/ 8575 w 38100"/>
                  <a:gd name="connsiteY7" fmla="*/ 63764 h 76200"/>
                  <a:gd name="connsiteX8" fmla="*/ 20386 w 38100"/>
                  <a:gd name="connsiteY8" fmla="*/ 68622 h 76200"/>
                  <a:gd name="connsiteX9" fmla="*/ 33335 w 38100"/>
                  <a:gd name="connsiteY9" fmla="*/ 57035 h 76200"/>
                  <a:gd name="connsiteX10" fmla="*/ 33244 w 38100"/>
                  <a:gd name="connsiteY10" fmla="*/ 54716 h 76200"/>
                  <a:gd name="connsiteX11" fmla="*/ 33244 w 38100"/>
                  <a:gd name="connsiteY11" fmla="*/ 47667 h 76200"/>
                  <a:gd name="connsiteX12" fmla="*/ 19147 w 38100"/>
                  <a:gd name="connsiteY12" fmla="*/ 53954 h 76200"/>
                  <a:gd name="connsiteX13" fmla="*/ 6098 w 38100"/>
                  <a:gd name="connsiteY13" fmla="*/ 49096 h 76200"/>
                  <a:gd name="connsiteX14" fmla="*/ 6098 w 38100"/>
                  <a:gd name="connsiteY14" fmla="*/ 4709 h 76200"/>
                  <a:gd name="connsiteX15" fmla="*/ 19243 w 38100"/>
                  <a:gd name="connsiteY15" fmla="*/ 42 h 76200"/>
                  <a:gd name="connsiteX16" fmla="*/ 33625 w 38100"/>
                  <a:gd name="connsiteY16" fmla="*/ 6424 h 76200"/>
                  <a:gd name="connsiteX17" fmla="*/ 33625 w 38100"/>
                  <a:gd name="connsiteY17" fmla="*/ 614 h 76200"/>
                  <a:gd name="connsiteX18" fmla="*/ 44198 w 38100"/>
                  <a:gd name="connsiteY18" fmla="*/ 614 h 76200"/>
                  <a:gd name="connsiteX19" fmla="*/ 44198 w 38100"/>
                  <a:gd name="connsiteY19" fmla="*/ 54906 h 76200"/>
                  <a:gd name="connsiteX20" fmla="*/ 23515 w 38100"/>
                  <a:gd name="connsiteY20" fmla="*/ 77973 h 76200"/>
                  <a:gd name="connsiteX21" fmla="*/ 20862 w 38100"/>
                  <a:gd name="connsiteY21" fmla="*/ 7795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100" h="76200">
                    <a:moveTo>
                      <a:pt x="22005" y="10139"/>
                    </a:moveTo>
                    <a:cubicBezTo>
                      <a:pt x="12480" y="10139"/>
                      <a:pt x="10765" y="18616"/>
                      <a:pt x="10765" y="27189"/>
                    </a:cubicBezTo>
                    <a:cubicBezTo>
                      <a:pt x="10765" y="35761"/>
                      <a:pt x="12480" y="44048"/>
                      <a:pt x="22005" y="44048"/>
                    </a:cubicBezTo>
                    <a:cubicBezTo>
                      <a:pt x="31530" y="44048"/>
                      <a:pt x="33054" y="35570"/>
                      <a:pt x="33054" y="26903"/>
                    </a:cubicBezTo>
                    <a:cubicBezTo>
                      <a:pt x="33054" y="18235"/>
                      <a:pt x="31911" y="9853"/>
                      <a:pt x="22005" y="9853"/>
                    </a:cubicBezTo>
                    <a:moveTo>
                      <a:pt x="20671" y="77957"/>
                    </a:moveTo>
                    <a:cubicBezTo>
                      <a:pt x="13581" y="78365"/>
                      <a:pt x="6652" y="75732"/>
                      <a:pt x="1621" y="70718"/>
                    </a:cubicBezTo>
                    <a:lnTo>
                      <a:pt x="8575" y="63764"/>
                    </a:lnTo>
                    <a:cubicBezTo>
                      <a:pt x="11618" y="67024"/>
                      <a:pt x="15930" y="68797"/>
                      <a:pt x="20386" y="68622"/>
                    </a:cubicBezTo>
                    <a:cubicBezTo>
                      <a:pt x="27161" y="68998"/>
                      <a:pt x="32959" y="63811"/>
                      <a:pt x="33335" y="57035"/>
                    </a:cubicBezTo>
                    <a:cubicBezTo>
                      <a:pt x="33378" y="56261"/>
                      <a:pt x="33348" y="55484"/>
                      <a:pt x="33244" y="54716"/>
                    </a:cubicBezTo>
                    <a:lnTo>
                      <a:pt x="33244" y="47667"/>
                    </a:lnTo>
                    <a:cubicBezTo>
                      <a:pt x="29847" y="51930"/>
                      <a:pt x="24589" y="54275"/>
                      <a:pt x="19147" y="53954"/>
                    </a:cubicBezTo>
                    <a:cubicBezTo>
                      <a:pt x="14326" y="54129"/>
                      <a:pt x="9632" y="52382"/>
                      <a:pt x="6098" y="49096"/>
                    </a:cubicBezTo>
                    <a:cubicBezTo>
                      <a:pt x="-2033" y="35418"/>
                      <a:pt x="-2033" y="18388"/>
                      <a:pt x="6098" y="4709"/>
                    </a:cubicBezTo>
                    <a:cubicBezTo>
                      <a:pt x="9732" y="1548"/>
                      <a:pt x="14429" y="-120"/>
                      <a:pt x="19243" y="42"/>
                    </a:cubicBezTo>
                    <a:cubicBezTo>
                      <a:pt x="24799" y="-352"/>
                      <a:pt x="30189" y="2039"/>
                      <a:pt x="33625" y="6424"/>
                    </a:cubicBezTo>
                    <a:lnTo>
                      <a:pt x="33625" y="614"/>
                    </a:lnTo>
                    <a:lnTo>
                      <a:pt x="44198" y="614"/>
                    </a:lnTo>
                    <a:lnTo>
                      <a:pt x="44198" y="54906"/>
                    </a:lnTo>
                    <a:cubicBezTo>
                      <a:pt x="44856" y="66987"/>
                      <a:pt x="35596" y="77315"/>
                      <a:pt x="23515" y="77973"/>
                    </a:cubicBezTo>
                    <a:cubicBezTo>
                      <a:pt x="22631" y="78021"/>
                      <a:pt x="21745" y="78016"/>
                      <a:pt x="20862" y="7795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" name="Freihandform 57">
                <a:extLst>
                  <a:ext uri="{FF2B5EF4-FFF2-40B4-BE49-F238E27FC236}">
                    <a16:creationId xmlns="" xmlns:a16="http://schemas.microsoft.com/office/drawing/2014/main" id="{C36E5900-EEF8-3844-B1FD-934CAC1425E1}"/>
                  </a:ext>
                </a:extLst>
              </p:cNvPr>
              <p:cNvSpPr/>
              <p:nvPr/>
            </p:nvSpPr>
            <p:spPr>
              <a:xfrm>
                <a:off x="8676450" y="3134964"/>
                <a:ext cx="47625" cy="66675"/>
              </a:xfrm>
              <a:custGeom>
                <a:avLst/>
                <a:gdLst>
                  <a:gd name="connsiteX0" fmla="*/ 24955 w 47625"/>
                  <a:gd name="connsiteY0" fmla="*/ 65151 h 66675"/>
                  <a:gd name="connsiteX1" fmla="*/ 20955 w 47625"/>
                  <a:gd name="connsiteY1" fmla="*/ 71914 h 66675"/>
                  <a:gd name="connsiteX2" fmla="*/ 9811 w 47625"/>
                  <a:gd name="connsiteY2" fmla="*/ 75914 h 66675"/>
                  <a:gd name="connsiteX3" fmla="*/ 5429 w 47625"/>
                  <a:gd name="connsiteY3" fmla="*/ 75914 h 66675"/>
                  <a:gd name="connsiteX4" fmla="*/ 5429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149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955" y="65151"/>
                    </a:moveTo>
                    <a:cubicBezTo>
                      <a:pt x="24145" y="67676"/>
                      <a:pt x="22778" y="69987"/>
                      <a:pt x="20955" y="71914"/>
                    </a:cubicBezTo>
                    <a:cubicBezTo>
                      <a:pt x="17931" y="74695"/>
                      <a:pt x="13913" y="76137"/>
                      <a:pt x="9811" y="75914"/>
                    </a:cubicBezTo>
                    <a:lnTo>
                      <a:pt x="5429" y="75914"/>
                    </a:lnTo>
                    <a:lnTo>
                      <a:pt x="5429" y="66389"/>
                    </a:lnTo>
                    <a:lnTo>
                      <a:pt x="8192" y="66389"/>
                    </a:lnTo>
                    <a:cubicBezTo>
                      <a:pt x="12859" y="66389"/>
                      <a:pt x="14478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14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" name="Freihandform 58">
                <a:extLst>
                  <a:ext uri="{FF2B5EF4-FFF2-40B4-BE49-F238E27FC236}">
                    <a16:creationId xmlns="" xmlns:a16="http://schemas.microsoft.com/office/drawing/2014/main" id="{93C63CDB-D2DF-934E-882E-13A6A35A7090}"/>
                  </a:ext>
                </a:extLst>
              </p:cNvPr>
              <p:cNvSpPr/>
              <p:nvPr/>
            </p:nvSpPr>
            <p:spPr>
              <a:xfrm>
                <a:off x="8730075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" name="Freihandform 59">
                <a:extLst>
                  <a:ext uri="{FF2B5EF4-FFF2-40B4-BE49-F238E27FC236}">
                    <a16:creationId xmlns="" xmlns:a16="http://schemas.microsoft.com/office/drawing/2014/main" id="{DC90F279-668A-D34B-BD71-803212D3FB62}"/>
                  </a:ext>
                </a:extLst>
              </p:cNvPr>
              <p:cNvSpPr/>
              <p:nvPr/>
            </p:nvSpPr>
            <p:spPr>
              <a:xfrm>
                <a:off x="8787416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" name="Freihandform 60">
                <a:extLst>
                  <a:ext uri="{FF2B5EF4-FFF2-40B4-BE49-F238E27FC236}">
                    <a16:creationId xmlns="" xmlns:a16="http://schemas.microsoft.com/office/drawing/2014/main" id="{4D582485-8744-F44E-A50F-5D52A6B647ED}"/>
                  </a:ext>
                </a:extLst>
              </p:cNvPr>
              <p:cNvSpPr/>
              <p:nvPr/>
            </p:nvSpPr>
            <p:spPr>
              <a:xfrm>
                <a:off x="8846661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191 w 19050"/>
                  <a:gd name="connsiteY2" fmla="*/ 77175 h 76200"/>
                  <a:gd name="connsiteX3" fmla="*/ 6191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191 w 19050"/>
                  <a:gd name="connsiteY6" fmla="*/ 23549 h 76200"/>
                  <a:gd name="connsiteX7" fmla="*/ 6191 w 19050"/>
                  <a:gd name="connsiteY7" fmla="*/ 15167 h 76200"/>
                  <a:gd name="connsiteX8" fmla="*/ 19375 w 19050"/>
                  <a:gd name="connsiteY8" fmla="*/ 34 h 76200"/>
                  <a:gd name="connsiteX9" fmla="*/ 21146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191" y="77175"/>
                    </a:lnTo>
                    <a:lnTo>
                      <a:pt x="6191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191" y="23549"/>
                    </a:lnTo>
                    <a:lnTo>
                      <a:pt x="6191" y="15167"/>
                    </a:lnTo>
                    <a:cubicBezTo>
                      <a:pt x="5653" y="7347"/>
                      <a:pt x="11556" y="572"/>
                      <a:pt x="19375" y="34"/>
                    </a:cubicBezTo>
                    <a:cubicBezTo>
                      <a:pt x="19964" y="-7"/>
                      <a:pt x="20556" y="-11"/>
                      <a:pt x="21146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" name="Freihandform 61">
                <a:extLst>
                  <a:ext uri="{FF2B5EF4-FFF2-40B4-BE49-F238E27FC236}">
                    <a16:creationId xmlns="" xmlns:a16="http://schemas.microsoft.com/office/drawing/2014/main" id="{A0576A9B-26B4-2F4E-AE16-1FF141DFBA1F}"/>
                  </a:ext>
                </a:extLst>
              </p:cNvPr>
              <p:cNvSpPr/>
              <p:nvPr/>
            </p:nvSpPr>
            <p:spPr>
              <a:xfrm>
                <a:off x="8883047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287 w 19050"/>
                  <a:gd name="connsiteY2" fmla="*/ 77175 h 76200"/>
                  <a:gd name="connsiteX3" fmla="*/ 6287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287 w 19050"/>
                  <a:gd name="connsiteY6" fmla="*/ 23549 h 76200"/>
                  <a:gd name="connsiteX7" fmla="*/ 6287 w 19050"/>
                  <a:gd name="connsiteY7" fmla="*/ 15167 h 76200"/>
                  <a:gd name="connsiteX8" fmla="*/ 19470 w 19050"/>
                  <a:gd name="connsiteY8" fmla="*/ 34 h 76200"/>
                  <a:gd name="connsiteX9" fmla="*/ 21241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287" y="77175"/>
                    </a:lnTo>
                    <a:lnTo>
                      <a:pt x="6287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287" y="23549"/>
                    </a:lnTo>
                    <a:lnTo>
                      <a:pt x="6287" y="15167"/>
                    </a:lnTo>
                    <a:cubicBezTo>
                      <a:pt x="5748" y="7347"/>
                      <a:pt x="11651" y="572"/>
                      <a:pt x="19470" y="34"/>
                    </a:cubicBezTo>
                    <a:cubicBezTo>
                      <a:pt x="20060" y="-7"/>
                      <a:pt x="20651" y="-11"/>
                      <a:pt x="21241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" name="Freihandform 62">
                <a:extLst>
                  <a:ext uri="{FF2B5EF4-FFF2-40B4-BE49-F238E27FC236}">
                    <a16:creationId xmlns="" xmlns:a16="http://schemas.microsoft.com/office/drawing/2014/main" id="{2C2C8FD8-B425-2340-99D9-B754299507F4}"/>
                  </a:ext>
                </a:extLst>
              </p:cNvPr>
              <p:cNvSpPr/>
              <p:nvPr/>
            </p:nvSpPr>
            <p:spPr>
              <a:xfrm>
                <a:off x="8923623" y="3112199"/>
                <a:ext cx="9525" cy="76200"/>
              </a:xfrm>
              <a:custGeom>
                <a:avLst/>
                <a:gdLst>
                  <a:gd name="connsiteX0" fmla="*/ 381 w 9525"/>
                  <a:gd name="connsiteY0" fmla="*/ 22384 h 76200"/>
                  <a:gd name="connsiteX1" fmla="*/ 11335 w 9525"/>
                  <a:gd name="connsiteY1" fmla="*/ 22384 h 76200"/>
                  <a:gd name="connsiteX2" fmla="*/ 11335 w 9525"/>
                  <a:gd name="connsiteY2" fmla="*/ 76962 h 76200"/>
                  <a:gd name="connsiteX3" fmla="*/ 381 w 9525"/>
                  <a:gd name="connsiteY3" fmla="*/ 76962 h 76200"/>
                  <a:gd name="connsiteX4" fmla="*/ 381 w 9525"/>
                  <a:gd name="connsiteY4" fmla="*/ 0 h 76200"/>
                  <a:gd name="connsiteX5" fmla="*/ 12097 w 9525"/>
                  <a:gd name="connsiteY5" fmla="*/ 0 h 76200"/>
                  <a:gd name="connsiteX6" fmla="*/ 12097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381" y="22384"/>
                    </a:moveTo>
                    <a:lnTo>
                      <a:pt x="11335" y="22384"/>
                    </a:lnTo>
                    <a:lnTo>
                      <a:pt x="11335" y="76962"/>
                    </a:lnTo>
                    <a:lnTo>
                      <a:pt x="381" y="76962"/>
                    </a:lnTo>
                    <a:close/>
                    <a:moveTo>
                      <a:pt x="381" y="0"/>
                    </a:moveTo>
                    <a:lnTo>
                      <a:pt x="12097" y="0"/>
                    </a:lnTo>
                    <a:lnTo>
                      <a:pt x="12097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" name="Freihandform 63">
                <a:extLst>
                  <a:ext uri="{FF2B5EF4-FFF2-40B4-BE49-F238E27FC236}">
                    <a16:creationId xmlns="" xmlns:a16="http://schemas.microsoft.com/office/drawing/2014/main" id="{3E3B2EEC-82EA-1947-85E3-22C6D0135667}"/>
                  </a:ext>
                </a:extLst>
              </p:cNvPr>
              <p:cNvSpPr/>
              <p:nvPr/>
            </p:nvSpPr>
            <p:spPr>
              <a:xfrm>
                <a:off x="8941117" y="3133979"/>
                <a:ext cx="38100" cy="47625"/>
              </a:xfrm>
              <a:custGeom>
                <a:avLst/>
                <a:gdLst>
                  <a:gd name="connsiteX0" fmla="*/ 24384 w 38100"/>
                  <a:gd name="connsiteY0" fmla="*/ 55941 h 47625"/>
                  <a:gd name="connsiteX1" fmla="*/ 0 w 38100"/>
                  <a:gd name="connsiteY1" fmla="*/ 27938 h 47625"/>
                  <a:gd name="connsiteX2" fmla="*/ 24384 w 38100"/>
                  <a:gd name="connsiteY2" fmla="*/ 30 h 47625"/>
                  <a:gd name="connsiteX3" fmla="*/ 42386 w 38100"/>
                  <a:gd name="connsiteY3" fmla="*/ 7650 h 47625"/>
                  <a:gd name="connsiteX4" fmla="*/ 34766 w 38100"/>
                  <a:gd name="connsiteY4" fmla="*/ 14984 h 47625"/>
                  <a:gd name="connsiteX5" fmla="*/ 16451 w 38100"/>
                  <a:gd name="connsiteY5" fmla="*/ 12726 h 47625"/>
                  <a:gd name="connsiteX6" fmla="*/ 14192 w 38100"/>
                  <a:gd name="connsiteY6" fmla="*/ 14984 h 47625"/>
                  <a:gd name="connsiteX7" fmla="*/ 11049 w 38100"/>
                  <a:gd name="connsiteY7" fmla="*/ 28224 h 47625"/>
                  <a:gd name="connsiteX8" fmla="*/ 14192 w 38100"/>
                  <a:gd name="connsiteY8" fmla="*/ 41559 h 47625"/>
                  <a:gd name="connsiteX9" fmla="*/ 24384 w 38100"/>
                  <a:gd name="connsiteY9" fmla="*/ 46321 h 47625"/>
                  <a:gd name="connsiteX10" fmla="*/ 34766 w 38100"/>
                  <a:gd name="connsiteY10" fmla="*/ 41178 h 47625"/>
                  <a:gd name="connsiteX11" fmla="*/ 42386 w 38100"/>
                  <a:gd name="connsiteY11" fmla="*/ 48417 h 47625"/>
                  <a:gd name="connsiteX12" fmla="*/ 24384 w 38100"/>
                  <a:gd name="connsiteY12" fmla="*/ 5622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384" y="55941"/>
                    </a:moveTo>
                    <a:cubicBezTo>
                      <a:pt x="12097" y="55941"/>
                      <a:pt x="0" y="48321"/>
                      <a:pt x="0" y="27938"/>
                    </a:cubicBezTo>
                    <a:cubicBezTo>
                      <a:pt x="0" y="7554"/>
                      <a:pt x="12097" y="30"/>
                      <a:pt x="24384" y="30"/>
                    </a:cubicBezTo>
                    <a:cubicBezTo>
                      <a:pt x="31235" y="-323"/>
                      <a:pt x="37870" y="2485"/>
                      <a:pt x="42386" y="7650"/>
                    </a:cubicBezTo>
                    <a:lnTo>
                      <a:pt x="34766" y="14984"/>
                    </a:lnTo>
                    <a:cubicBezTo>
                      <a:pt x="30332" y="9303"/>
                      <a:pt x="22132" y="8292"/>
                      <a:pt x="16451" y="12726"/>
                    </a:cubicBezTo>
                    <a:cubicBezTo>
                      <a:pt x="15608" y="13383"/>
                      <a:pt x="14850" y="14142"/>
                      <a:pt x="14192" y="14984"/>
                    </a:cubicBezTo>
                    <a:cubicBezTo>
                      <a:pt x="11673" y="18913"/>
                      <a:pt x="10565" y="23582"/>
                      <a:pt x="11049" y="28224"/>
                    </a:cubicBezTo>
                    <a:cubicBezTo>
                      <a:pt x="10595" y="32894"/>
                      <a:pt x="11700" y="37583"/>
                      <a:pt x="14192" y="41559"/>
                    </a:cubicBezTo>
                    <a:cubicBezTo>
                      <a:pt x="16650" y="44662"/>
                      <a:pt x="20426" y="46427"/>
                      <a:pt x="24384" y="46321"/>
                    </a:cubicBezTo>
                    <a:cubicBezTo>
                      <a:pt x="28479" y="46415"/>
                      <a:pt x="32360" y="44492"/>
                      <a:pt x="34766" y="41178"/>
                    </a:cubicBezTo>
                    <a:lnTo>
                      <a:pt x="42386" y="48417"/>
                    </a:lnTo>
                    <a:cubicBezTo>
                      <a:pt x="37890" y="53629"/>
                      <a:pt x="31262" y="56504"/>
                      <a:pt x="24384" y="5622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" name="Freihandform 64">
                <a:extLst>
                  <a:ext uri="{FF2B5EF4-FFF2-40B4-BE49-F238E27FC236}">
                    <a16:creationId xmlns="" xmlns:a16="http://schemas.microsoft.com/office/drawing/2014/main" id="{DC0A0D11-818E-3447-BA32-7C905C57F089}"/>
                  </a:ext>
                </a:extLst>
              </p:cNvPr>
              <p:cNvSpPr/>
              <p:nvPr/>
            </p:nvSpPr>
            <p:spPr>
              <a:xfrm>
                <a:off x="9004300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0954 w 9525"/>
                  <a:gd name="connsiteY1" fmla="*/ 22384 h 76200"/>
                  <a:gd name="connsiteX2" fmla="*/ 10954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0954" y="22384"/>
                    </a:lnTo>
                    <a:lnTo>
                      <a:pt x="10954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6" name="Freihandform 65">
                <a:extLst>
                  <a:ext uri="{FF2B5EF4-FFF2-40B4-BE49-F238E27FC236}">
                    <a16:creationId xmlns="" xmlns:a16="http://schemas.microsoft.com/office/drawing/2014/main" id="{892AD65B-DCEC-D142-B6FA-72FD4103B3A5}"/>
                  </a:ext>
                </a:extLst>
              </p:cNvPr>
              <p:cNvSpPr/>
              <p:nvPr/>
            </p:nvSpPr>
            <p:spPr>
              <a:xfrm>
                <a:off x="902992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192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479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36" y="8975"/>
                      <a:pt x="14098" y="11691"/>
                      <a:pt x="12192" y="16002"/>
                    </a:cubicBezTo>
                    <a:cubicBezTo>
                      <a:pt x="11213" y="18352"/>
                      <a:pt x="10758" y="20887"/>
                      <a:pt x="10858" y="23431"/>
                    </a:cubicBezTo>
                    <a:lnTo>
                      <a:pt x="35433" y="23431"/>
                    </a:lnTo>
                    <a:cubicBezTo>
                      <a:pt x="35428" y="20878"/>
                      <a:pt x="34910" y="18351"/>
                      <a:pt x="33909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788" y="53159"/>
                      <a:pt x="32253" y="56313"/>
                      <a:pt x="24479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" name="Freihandform 66">
                <a:extLst>
                  <a:ext uri="{FF2B5EF4-FFF2-40B4-BE49-F238E27FC236}">
                    <a16:creationId xmlns="" xmlns:a16="http://schemas.microsoft.com/office/drawing/2014/main" id="{F7918190-80D9-DC49-8E7B-B52DCD3BD3A9}"/>
                  </a:ext>
                </a:extLst>
              </p:cNvPr>
              <p:cNvSpPr/>
              <p:nvPr/>
            </p:nvSpPr>
            <p:spPr>
              <a:xfrm>
                <a:off x="9090692" y="3134002"/>
                <a:ext cx="38100" cy="47625"/>
              </a:xfrm>
              <a:custGeom>
                <a:avLst/>
                <a:gdLst>
                  <a:gd name="connsiteX0" fmla="*/ 33338 w 38100"/>
                  <a:gd name="connsiteY0" fmla="*/ 55159 h 47625"/>
                  <a:gd name="connsiteX1" fmla="*/ 33338 w 38100"/>
                  <a:gd name="connsiteY1" fmla="*/ 21917 h 47625"/>
                  <a:gd name="connsiteX2" fmla="*/ 24418 w 38100"/>
                  <a:gd name="connsiteY2" fmla="*/ 9917 h 47625"/>
                  <a:gd name="connsiteX3" fmla="*/ 22288 w 38100"/>
                  <a:gd name="connsiteY3" fmla="*/ 9820 h 47625"/>
                  <a:gd name="connsiteX4" fmla="*/ 10979 w 38100"/>
                  <a:gd name="connsiteY4" fmla="*/ 20008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858 w 38100"/>
                  <a:gd name="connsiteY9" fmla="*/ 581 h 47625"/>
                  <a:gd name="connsiteX10" fmla="*/ 10858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59"/>
                    </a:moveTo>
                    <a:lnTo>
                      <a:pt x="33338" y="21917"/>
                    </a:lnTo>
                    <a:cubicBezTo>
                      <a:pt x="34188" y="16140"/>
                      <a:pt x="30195" y="10768"/>
                      <a:pt x="24418" y="9917"/>
                    </a:cubicBezTo>
                    <a:cubicBezTo>
                      <a:pt x="23713" y="9813"/>
                      <a:pt x="23000" y="9781"/>
                      <a:pt x="22288" y="9820"/>
                    </a:cubicBezTo>
                    <a:cubicBezTo>
                      <a:pt x="16352" y="9510"/>
                      <a:pt x="11289" y="14072"/>
                      <a:pt x="10979" y="20008"/>
                    </a:cubicBezTo>
                    <a:cubicBezTo>
                      <a:pt x="10946" y="20645"/>
                      <a:pt x="10969" y="21284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858" y="581"/>
                    </a:lnTo>
                    <a:lnTo>
                      <a:pt x="10858" y="6106"/>
                    </a:lnTo>
                    <a:cubicBezTo>
                      <a:pt x="14583" y="2086"/>
                      <a:pt x="19858" y="-135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34" y="9038"/>
                      <a:pt x="44748" y="14629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 67">
                <a:extLst>
                  <a:ext uri="{FF2B5EF4-FFF2-40B4-BE49-F238E27FC236}">
                    <a16:creationId xmlns="" xmlns:a16="http://schemas.microsoft.com/office/drawing/2014/main" id="{9EC20DC2-CE60-E849-9B45-0A8725254463}"/>
                  </a:ext>
                </a:extLst>
              </p:cNvPr>
              <p:cNvSpPr/>
              <p:nvPr/>
            </p:nvSpPr>
            <p:spPr>
              <a:xfrm>
                <a:off x="9148032" y="3133980"/>
                <a:ext cx="38100" cy="47625"/>
              </a:xfrm>
              <a:custGeom>
                <a:avLst/>
                <a:gdLst>
                  <a:gd name="connsiteX0" fmla="*/ 24289 w 38100"/>
                  <a:gd name="connsiteY0" fmla="*/ 55944 h 47625"/>
                  <a:gd name="connsiteX1" fmla="*/ 0 w 38100"/>
                  <a:gd name="connsiteY1" fmla="*/ 27940 h 47625"/>
                  <a:gd name="connsiteX2" fmla="*/ 24289 w 38100"/>
                  <a:gd name="connsiteY2" fmla="*/ 32 h 47625"/>
                  <a:gd name="connsiteX3" fmla="*/ 42291 w 38100"/>
                  <a:gd name="connsiteY3" fmla="*/ 7652 h 47625"/>
                  <a:gd name="connsiteX4" fmla="*/ 34766 w 38100"/>
                  <a:gd name="connsiteY4" fmla="*/ 14986 h 47625"/>
                  <a:gd name="connsiteX5" fmla="*/ 24289 w 38100"/>
                  <a:gd name="connsiteY5" fmla="*/ 9843 h 47625"/>
                  <a:gd name="connsiteX6" fmla="*/ 14192 w 38100"/>
                  <a:gd name="connsiteY6" fmla="*/ 14701 h 47625"/>
                  <a:gd name="connsiteX7" fmla="*/ 10954 w 38100"/>
                  <a:gd name="connsiteY7" fmla="*/ 27940 h 47625"/>
                  <a:gd name="connsiteX8" fmla="*/ 14192 w 38100"/>
                  <a:gd name="connsiteY8" fmla="*/ 41275 h 47625"/>
                  <a:gd name="connsiteX9" fmla="*/ 24289 w 38100"/>
                  <a:gd name="connsiteY9" fmla="*/ 46038 h 47625"/>
                  <a:gd name="connsiteX10" fmla="*/ 34766 w 38100"/>
                  <a:gd name="connsiteY10" fmla="*/ 40894 h 47625"/>
                  <a:gd name="connsiteX11" fmla="*/ 42291 w 38100"/>
                  <a:gd name="connsiteY11" fmla="*/ 48133 h 47625"/>
                  <a:gd name="connsiteX12" fmla="*/ 24289 w 38100"/>
                  <a:gd name="connsiteY12" fmla="*/ 559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289" y="55944"/>
                    </a:moveTo>
                    <a:cubicBezTo>
                      <a:pt x="12002" y="55944"/>
                      <a:pt x="0" y="48324"/>
                      <a:pt x="0" y="27940"/>
                    </a:cubicBezTo>
                    <a:cubicBezTo>
                      <a:pt x="0" y="7557"/>
                      <a:pt x="12002" y="32"/>
                      <a:pt x="24289" y="32"/>
                    </a:cubicBezTo>
                    <a:cubicBezTo>
                      <a:pt x="31143" y="-335"/>
                      <a:pt x="37784" y="2476"/>
                      <a:pt x="42291" y="7652"/>
                    </a:cubicBezTo>
                    <a:lnTo>
                      <a:pt x="34766" y="14986"/>
                    </a:lnTo>
                    <a:cubicBezTo>
                      <a:pt x="32319" y="11669"/>
                      <a:pt x="28410" y="9750"/>
                      <a:pt x="24289" y="9843"/>
                    </a:cubicBezTo>
                    <a:cubicBezTo>
                      <a:pt x="20338" y="9744"/>
                      <a:pt x="16581" y="11552"/>
                      <a:pt x="14192" y="14701"/>
                    </a:cubicBezTo>
                    <a:cubicBezTo>
                      <a:pt x="11589" y="18595"/>
                      <a:pt x="10442" y="23283"/>
                      <a:pt x="10954" y="27940"/>
                    </a:cubicBezTo>
                    <a:cubicBezTo>
                      <a:pt x="10475" y="32625"/>
                      <a:pt x="11619" y="37332"/>
                      <a:pt x="14192" y="41275"/>
                    </a:cubicBezTo>
                    <a:cubicBezTo>
                      <a:pt x="16611" y="44376"/>
                      <a:pt x="20358" y="46143"/>
                      <a:pt x="24289" y="46038"/>
                    </a:cubicBezTo>
                    <a:cubicBezTo>
                      <a:pt x="28410" y="46130"/>
                      <a:pt x="32319" y="44211"/>
                      <a:pt x="34766" y="40894"/>
                    </a:cubicBezTo>
                    <a:lnTo>
                      <a:pt x="42291" y="48133"/>
                    </a:lnTo>
                    <a:cubicBezTo>
                      <a:pt x="37803" y="53357"/>
                      <a:pt x="31169" y="56235"/>
                      <a:pt x="24289" y="559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" name="Freihandform 68">
                <a:extLst>
                  <a:ext uri="{FF2B5EF4-FFF2-40B4-BE49-F238E27FC236}">
                    <a16:creationId xmlns="" xmlns:a16="http://schemas.microsoft.com/office/drawing/2014/main" id="{02CC0607-AB5F-6C49-9635-C4640C92AA0F}"/>
                  </a:ext>
                </a:extLst>
              </p:cNvPr>
              <p:cNvSpPr/>
              <p:nvPr/>
            </p:nvSpPr>
            <p:spPr>
              <a:xfrm>
                <a:off x="9198991" y="3134964"/>
                <a:ext cx="47625" cy="66675"/>
              </a:xfrm>
              <a:custGeom>
                <a:avLst/>
                <a:gdLst>
                  <a:gd name="connsiteX0" fmla="*/ 24384 w 47625"/>
                  <a:gd name="connsiteY0" fmla="*/ 65151 h 66675"/>
                  <a:gd name="connsiteX1" fmla="*/ 20383 w 47625"/>
                  <a:gd name="connsiteY1" fmla="*/ 71914 h 66675"/>
                  <a:gd name="connsiteX2" fmla="*/ 9239 w 47625"/>
                  <a:gd name="connsiteY2" fmla="*/ 75914 h 66675"/>
                  <a:gd name="connsiteX3" fmla="*/ 5334 w 47625"/>
                  <a:gd name="connsiteY3" fmla="*/ 75914 h 66675"/>
                  <a:gd name="connsiteX4" fmla="*/ 5334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054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384" y="65151"/>
                    </a:moveTo>
                    <a:cubicBezTo>
                      <a:pt x="23573" y="67676"/>
                      <a:pt x="22206" y="69987"/>
                      <a:pt x="20383" y="71914"/>
                    </a:cubicBezTo>
                    <a:cubicBezTo>
                      <a:pt x="17360" y="74695"/>
                      <a:pt x="13341" y="76137"/>
                      <a:pt x="9239" y="75914"/>
                    </a:cubicBezTo>
                    <a:lnTo>
                      <a:pt x="5334" y="75914"/>
                    </a:lnTo>
                    <a:lnTo>
                      <a:pt x="5334" y="66389"/>
                    </a:lnTo>
                    <a:lnTo>
                      <a:pt x="8192" y="66389"/>
                    </a:lnTo>
                    <a:cubicBezTo>
                      <a:pt x="12859" y="66389"/>
                      <a:pt x="14383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054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" name="Freihandform 69">
                <a:extLst>
                  <a:ext uri="{FF2B5EF4-FFF2-40B4-BE49-F238E27FC236}">
                    <a16:creationId xmlns="" xmlns:a16="http://schemas.microsoft.com/office/drawing/2014/main" id="{054E5BCE-75FA-E547-8B31-9FE311043F1C}"/>
                  </a:ext>
                </a:extLst>
              </p:cNvPr>
              <p:cNvSpPr/>
              <p:nvPr/>
            </p:nvSpPr>
            <p:spPr>
              <a:xfrm>
                <a:off x="9251569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4 w 9525"/>
                  <a:gd name="connsiteY1" fmla="*/ 0 h 9525"/>
                  <a:gd name="connsiteX2" fmla="*/ 13144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4" y="0"/>
                    </a:lnTo>
                    <a:lnTo>
                      <a:pt x="13144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" name="Freihandform 70">
                <a:extLst>
                  <a:ext uri="{FF2B5EF4-FFF2-40B4-BE49-F238E27FC236}">
                    <a16:creationId xmlns="" xmlns:a16="http://schemas.microsoft.com/office/drawing/2014/main" id="{AD9DDDCC-C302-EF46-9763-72E3E0396099}"/>
                  </a:ext>
                </a:extLst>
              </p:cNvPr>
              <p:cNvSpPr/>
              <p:nvPr/>
            </p:nvSpPr>
            <p:spPr>
              <a:xfrm>
                <a:off x="9309195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" name="Freihandform 71">
                <a:extLst>
                  <a:ext uri="{FF2B5EF4-FFF2-40B4-BE49-F238E27FC236}">
                    <a16:creationId xmlns="" xmlns:a16="http://schemas.microsoft.com/office/drawing/2014/main" id="{7D7F82A1-1266-0940-9420-B64BE94DFF08}"/>
                  </a:ext>
                </a:extLst>
              </p:cNvPr>
              <p:cNvSpPr/>
              <p:nvPr/>
            </p:nvSpPr>
            <p:spPr>
              <a:xfrm>
                <a:off x="9373679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2288 w 38100"/>
                  <a:gd name="connsiteY2" fmla="*/ 9820 h 47625"/>
                  <a:gd name="connsiteX3" fmla="*/ 10895 w 38100"/>
                  <a:gd name="connsiteY3" fmla="*/ 20116 h 47625"/>
                  <a:gd name="connsiteX4" fmla="*/ 10954 w 38100"/>
                  <a:gd name="connsiteY4" fmla="*/ 21917 h 47625"/>
                  <a:gd name="connsiteX5" fmla="*/ 10954 w 38100"/>
                  <a:gd name="connsiteY5" fmla="*/ 55159 h 47625"/>
                  <a:gd name="connsiteX6" fmla="*/ 0 w 38100"/>
                  <a:gd name="connsiteY6" fmla="*/ 55159 h 47625"/>
                  <a:gd name="connsiteX7" fmla="*/ 0 w 38100"/>
                  <a:gd name="connsiteY7" fmla="*/ 581 h 47625"/>
                  <a:gd name="connsiteX8" fmla="*/ 10763 w 38100"/>
                  <a:gd name="connsiteY8" fmla="*/ 581 h 47625"/>
                  <a:gd name="connsiteX9" fmla="*/ 10763 w 38100"/>
                  <a:gd name="connsiteY9" fmla="*/ 6106 h 47625"/>
                  <a:gd name="connsiteX10" fmla="*/ 25337 w 38100"/>
                  <a:gd name="connsiteY10" fmla="*/ 10 h 47625"/>
                  <a:gd name="connsiteX11" fmla="*/ 38767 w 38100"/>
                  <a:gd name="connsiteY11" fmla="*/ 4963 h 47625"/>
                  <a:gd name="connsiteX12" fmla="*/ 44291 w 38100"/>
                  <a:gd name="connsiteY12" fmla="*/ 20298 h 47625"/>
                  <a:gd name="connsiteX13" fmla="*/ 44291 w 38100"/>
                  <a:gd name="connsiteY13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3242" y="13440"/>
                      <a:pt x="28480" y="9820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6" y="2112"/>
                      <a:pt x="19837" y="-102"/>
                      <a:pt x="25337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1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" name="Freihandform 72">
                <a:extLst>
                  <a:ext uri="{FF2B5EF4-FFF2-40B4-BE49-F238E27FC236}">
                    <a16:creationId xmlns="" xmlns:a16="http://schemas.microsoft.com/office/drawing/2014/main" id="{110DD8F1-4CFE-9045-B7B4-C05E1E121C9E}"/>
                  </a:ext>
                </a:extLst>
              </p:cNvPr>
              <p:cNvSpPr/>
              <p:nvPr/>
            </p:nvSpPr>
            <p:spPr>
              <a:xfrm>
                <a:off x="9427115" y="3134583"/>
                <a:ext cx="47625" cy="47625"/>
              </a:xfrm>
              <a:custGeom>
                <a:avLst/>
                <a:gdLst>
                  <a:gd name="connsiteX0" fmla="*/ 28956 w 47625"/>
                  <a:gd name="connsiteY0" fmla="*/ 54578 h 47625"/>
                  <a:gd name="connsiteX1" fmla="*/ 20002 w 47625"/>
                  <a:gd name="connsiteY1" fmla="*/ 54578 h 47625"/>
                  <a:gd name="connsiteX2" fmla="*/ 0 w 47625"/>
                  <a:gd name="connsiteY2" fmla="*/ 0 h 47625"/>
                  <a:gd name="connsiteX3" fmla="*/ 11621 w 47625"/>
                  <a:gd name="connsiteY3" fmla="*/ 0 h 47625"/>
                  <a:gd name="connsiteX4" fmla="*/ 24479 w 47625"/>
                  <a:gd name="connsiteY4" fmla="*/ 38481 h 47625"/>
                  <a:gd name="connsiteX5" fmla="*/ 37338 w 47625"/>
                  <a:gd name="connsiteY5" fmla="*/ 0 h 47625"/>
                  <a:gd name="connsiteX6" fmla="*/ 48958 w 47625"/>
                  <a:gd name="connsiteY6" fmla="*/ 0 h 47625"/>
                  <a:gd name="connsiteX7" fmla="*/ 28956 w 47625"/>
                  <a:gd name="connsiteY7" fmla="*/ 545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47625">
                    <a:moveTo>
                      <a:pt x="28956" y="54578"/>
                    </a:moveTo>
                    <a:lnTo>
                      <a:pt x="20002" y="54578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479" y="38481"/>
                    </a:lnTo>
                    <a:lnTo>
                      <a:pt x="37338" y="0"/>
                    </a:lnTo>
                    <a:lnTo>
                      <a:pt x="48958" y="0"/>
                    </a:lnTo>
                    <a:lnTo>
                      <a:pt x="28956" y="54578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 73">
                <a:extLst>
                  <a:ext uri="{FF2B5EF4-FFF2-40B4-BE49-F238E27FC236}">
                    <a16:creationId xmlns="" xmlns:a16="http://schemas.microsoft.com/office/drawing/2014/main" id="{58D07130-C2AD-6245-A87A-6D95FBBFF721}"/>
                  </a:ext>
                </a:extLst>
              </p:cNvPr>
              <p:cNvSpPr/>
              <p:nvPr/>
            </p:nvSpPr>
            <p:spPr>
              <a:xfrm>
                <a:off x="9487694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1049 w 9525"/>
                  <a:gd name="connsiteY1" fmla="*/ 22384 h 76200"/>
                  <a:gd name="connsiteX2" fmla="*/ 11049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1049" y="22384"/>
                    </a:lnTo>
                    <a:lnTo>
                      <a:pt x="11049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Freihandform 74">
                <a:extLst>
                  <a:ext uri="{FF2B5EF4-FFF2-40B4-BE49-F238E27FC236}">
                    <a16:creationId xmlns="" xmlns:a16="http://schemas.microsoft.com/office/drawing/2014/main" id="{05776043-9021-874A-BABA-BE63848E67A4}"/>
                  </a:ext>
                </a:extLst>
              </p:cNvPr>
              <p:cNvSpPr/>
              <p:nvPr/>
            </p:nvSpPr>
            <p:spPr>
              <a:xfrm>
                <a:off x="9516174" y="3133987"/>
                <a:ext cx="38100" cy="47625"/>
              </a:xfrm>
              <a:custGeom>
                <a:avLst/>
                <a:gdLst>
                  <a:gd name="connsiteX0" fmla="*/ 30099 w 38100"/>
                  <a:gd name="connsiteY0" fmla="*/ 13454 h 47625"/>
                  <a:gd name="connsiteX1" fmla="*/ 21907 w 38100"/>
                  <a:gd name="connsiteY1" fmla="*/ 9835 h 47625"/>
                  <a:gd name="connsiteX2" fmla="*/ 10916 w 38100"/>
                  <a:gd name="connsiteY2" fmla="*/ 21317 h 47625"/>
                  <a:gd name="connsiteX3" fmla="*/ 10954 w 38100"/>
                  <a:gd name="connsiteY3" fmla="*/ 22027 h 47625"/>
                  <a:gd name="connsiteX4" fmla="*/ 10954 w 38100"/>
                  <a:gd name="connsiteY4" fmla="*/ 55174 h 47625"/>
                  <a:gd name="connsiteX5" fmla="*/ 0 w 38100"/>
                  <a:gd name="connsiteY5" fmla="*/ 55174 h 47625"/>
                  <a:gd name="connsiteX6" fmla="*/ 0 w 38100"/>
                  <a:gd name="connsiteY6" fmla="*/ 596 h 47625"/>
                  <a:gd name="connsiteX7" fmla="*/ 10763 w 38100"/>
                  <a:gd name="connsiteY7" fmla="*/ 596 h 47625"/>
                  <a:gd name="connsiteX8" fmla="*/ 10763 w 38100"/>
                  <a:gd name="connsiteY8" fmla="*/ 6596 h 47625"/>
                  <a:gd name="connsiteX9" fmla="*/ 25336 w 38100"/>
                  <a:gd name="connsiteY9" fmla="*/ 24 h 47625"/>
                  <a:gd name="connsiteX10" fmla="*/ 38386 w 38100"/>
                  <a:gd name="connsiteY10" fmla="*/ 516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99" y="13454"/>
                    </a:moveTo>
                    <a:cubicBezTo>
                      <a:pt x="28064" y="11060"/>
                      <a:pt x="25047" y="9727"/>
                      <a:pt x="21907" y="9835"/>
                    </a:cubicBezTo>
                    <a:cubicBezTo>
                      <a:pt x="15702" y="9970"/>
                      <a:pt x="10780" y="15111"/>
                      <a:pt x="10916" y="21317"/>
                    </a:cubicBezTo>
                    <a:cubicBezTo>
                      <a:pt x="10921" y="21554"/>
                      <a:pt x="10933" y="21791"/>
                      <a:pt x="10954" y="22027"/>
                    </a:cubicBezTo>
                    <a:lnTo>
                      <a:pt x="10954" y="55174"/>
                    </a:lnTo>
                    <a:lnTo>
                      <a:pt x="0" y="55174"/>
                    </a:lnTo>
                    <a:lnTo>
                      <a:pt x="0" y="596"/>
                    </a:lnTo>
                    <a:lnTo>
                      <a:pt x="10763" y="596"/>
                    </a:lnTo>
                    <a:lnTo>
                      <a:pt x="10763" y="6596"/>
                    </a:lnTo>
                    <a:cubicBezTo>
                      <a:pt x="14337" y="2263"/>
                      <a:pt x="19722" y="-166"/>
                      <a:pt x="25336" y="24"/>
                    </a:cubicBezTo>
                    <a:cubicBezTo>
                      <a:pt x="30227" y="-238"/>
                      <a:pt x="34989" y="1639"/>
                      <a:pt x="38386" y="5168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 75">
                <a:extLst>
                  <a:ext uri="{FF2B5EF4-FFF2-40B4-BE49-F238E27FC236}">
                    <a16:creationId xmlns="" xmlns:a16="http://schemas.microsoft.com/office/drawing/2014/main" id="{7C589964-839C-0344-972C-FF0733E49656}"/>
                  </a:ext>
                </a:extLst>
              </p:cNvPr>
              <p:cNvSpPr/>
              <p:nvPr/>
            </p:nvSpPr>
            <p:spPr>
              <a:xfrm>
                <a:off x="9560854" y="3134003"/>
                <a:ext cx="38100" cy="47625"/>
              </a:xfrm>
              <a:custGeom>
                <a:avLst/>
                <a:gdLst>
                  <a:gd name="connsiteX0" fmla="*/ 30853 w 38100"/>
                  <a:gd name="connsiteY0" fmla="*/ 12868 h 47625"/>
                  <a:gd name="connsiteX1" fmla="*/ 14756 w 38100"/>
                  <a:gd name="connsiteY1" fmla="*/ 12868 h 47625"/>
                  <a:gd name="connsiteX2" fmla="*/ 14756 w 38100"/>
                  <a:gd name="connsiteY2" fmla="*/ 42871 h 47625"/>
                  <a:gd name="connsiteX3" fmla="*/ 30853 w 38100"/>
                  <a:gd name="connsiteY3" fmla="*/ 42871 h 47625"/>
                  <a:gd name="connsiteX4" fmla="*/ 30853 w 38100"/>
                  <a:gd name="connsiteY4" fmla="*/ 12868 h 47625"/>
                  <a:gd name="connsiteX5" fmla="*/ 39140 w 38100"/>
                  <a:gd name="connsiteY5" fmla="*/ 49444 h 47625"/>
                  <a:gd name="connsiteX6" fmla="*/ 22756 w 38100"/>
                  <a:gd name="connsiteY6" fmla="*/ 55921 h 47625"/>
                  <a:gd name="connsiteX7" fmla="*/ 6469 w 38100"/>
                  <a:gd name="connsiteY7" fmla="*/ 49444 h 47625"/>
                  <a:gd name="connsiteX8" fmla="*/ 6469 w 38100"/>
                  <a:gd name="connsiteY8" fmla="*/ 6391 h 47625"/>
                  <a:gd name="connsiteX9" fmla="*/ 22756 w 38100"/>
                  <a:gd name="connsiteY9" fmla="*/ 9 h 47625"/>
                  <a:gd name="connsiteX10" fmla="*/ 39140 w 38100"/>
                  <a:gd name="connsiteY10" fmla="*/ 6391 h 47625"/>
                  <a:gd name="connsiteX11" fmla="*/ 39140 w 38100"/>
                  <a:gd name="connsiteY11" fmla="*/ 494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47625">
                    <a:moveTo>
                      <a:pt x="30853" y="12868"/>
                    </a:moveTo>
                    <a:cubicBezTo>
                      <a:pt x="26250" y="8822"/>
                      <a:pt x="19359" y="8822"/>
                      <a:pt x="14756" y="12868"/>
                    </a:cubicBezTo>
                    <a:cubicBezTo>
                      <a:pt x="9810" y="22258"/>
                      <a:pt x="9810" y="33481"/>
                      <a:pt x="14756" y="42871"/>
                    </a:cubicBezTo>
                    <a:cubicBezTo>
                      <a:pt x="19308" y="47048"/>
                      <a:pt x="26300" y="47048"/>
                      <a:pt x="30853" y="42871"/>
                    </a:cubicBezTo>
                    <a:cubicBezTo>
                      <a:pt x="35798" y="33481"/>
                      <a:pt x="35798" y="22258"/>
                      <a:pt x="30853" y="12868"/>
                    </a:cubicBezTo>
                    <a:moveTo>
                      <a:pt x="39140" y="49444"/>
                    </a:moveTo>
                    <a:cubicBezTo>
                      <a:pt x="34793" y="53751"/>
                      <a:pt x="28873" y="56092"/>
                      <a:pt x="22756" y="55921"/>
                    </a:cubicBezTo>
                    <a:cubicBezTo>
                      <a:pt x="16664" y="56111"/>
                      <a:pt x="10767" y="53765"/>
                      <a:pt x="6469" y="49444"/>
                    </a:cubicBezTo>
                    <a:cubicBezTo>
                      <a:pt x="-2156" y="36388"/>
                      <a:pt x="-2156" y="19446"/>
                      <a:pt x="6469" y="6391"/>
                    </a:cubicBezTo>
                    <a:cubicBezTo>
                      <a:pt x="10808" y="2142"/>
                      <a:pt x="16686" y="-161"/>
                      <a:pt x="22756" y="9"/>
                    </a:cubicBezTo>
                    <a:cubicBezTo>
                      <a:pt x="28852" y="-144"/>
                      <a:pt x="34753" y="2155"/>
                      <a:pt x="39140" y="6391"/>
                    </a:cubicBezTo>
                    <a:cubicBezTo>
                      <a:pt x="47764" y="19446"/>
                      <a:pt x="47764" y="36388"/>
                      <a:pt x="39140" y="494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Freihandform 76">
                <a:extLst>
                  <a:ext uri="{FF2B5EF4-FFF2-40B4-BE49-F238E27FC236}">
                    <a16:creationId xmlns="" xmlns:a16="http://schemas.microsoft.com/office/drawing/2014/main" id="{01A858E5-2974-854C-ABE1-0471102BF6BE}"/>
                  </a:ext>
                </a:extLst>
              </p:cNvPr>
              <p:cNvSpPr/>
              <p:nvPr/>
            </p:nvSpPr>
            <p:spPr>
              <a:xfrm>
                <a:off x="9621234" y="3133999"/>
                <a:ext cx="38100" cy="47625"/>
              </a:xfrm>
              <a:custGeom>
                <a:avLst/>
                <a:gdLst>
                  <a:gd name="connsiteX0" fmla="*/ 33338 w 38100"/>
                  <a:gd name="connsiteY0" fmla="*/ 55163 h 47625"/>
                  <a:gd name="connsiteX1" fmla="*/ 33338 w 38100"/>
                  <a:gd name="connsiteY1" fmla="*/ 21920 h 47625"/>
                  <a:gd name="connsiteX2" fmla="*/ 24412 w 38100"/>
                  <a:gd name="connsiteY2" fmla="*/ 9924 h 47625"/>
                  <a:gd name="connsiteX3" fmla="*/ 22384 w 38100"/>
                  <a:gd name="connsiteY3" fmla="*/ 9824 h 47625"/>
                  <a:gd name="connsiteX4" fmla="*/ 10990 w 38100"/>
                  <a:gd name="connsiteY4" fmla="*/ 20120 h 47625"/>
                  <a:gd name="connsiteX5" fmla="*/ 11049 w 38100"/>
                  <a:gd name="connsiteY5" fmla="*/ 21920 h 47625"/>
                  <a:gd name="connsiteX6" fmla="*/ 11049 w 38100"/>
                  <a:gd name="connsiteY6" fmla="*/ 55163 h 47625"/>
                  <a:gd name="connsiteX7" fmla="*/ 0 w 38100"/>
                  <a:gd name="connsiteY7" fmla="*/ 55163 h 47625"/>
                  <a:gd name="connsiteX8" fmla="*/ 0 w 38100"/>
                  <a:gd name="connsiteY8" fmla="*/ 584 h 47625"/>
                  <a:gd name="connsiteX9" fmla="*/ 10858 w 38100"/>
                  <a:gd name="connsiteY9" fmla="*/ 584 h 47625"/>
                  <a:gd name="connsiteX10" fmla="*/ 10858 w 38100"/>
                  <a:gd name="connsiteY10" fmla="*/ 6109 h 47625"/>
                  <a:gd name="connsiteX11" fmla="*/ 25337 w 38100"/>
                  <a:gd name="connsiteY11" fmla="*/ 13 h 47625"/>
                  <a:gd name="connsiteX12" fmla="*/ 38862 w 38100"/>
                  <a:gd name="connsiteY12" fmla="*/ 4966 h 47625"/>
                  <a:gd name="connsiteX13" fmla="*/ 44291 w 38100"/>
                  <a:gd name="connsiteY13" fmla="*/ 20301 h 47625"/>
                  <a:gd name="connsiteX14" fmla="*/ 44291 w 38100"/>
                  <a:gd name="connsiteY14" fmla="*/ 5516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63"/>
                    </a:moveTo>
                    <a:lnTo>
                      <a:pt x="33338" y="21920"/>
                    </a:lnTo>
                    <a:cubicBezTo>
                      <a:pt x="34186" y="16143"/>
                      <a:pt x="30190" y="10772"/>
                      <a:pt x="24412" y="9924"/>
                    </a:cubicBezTo>
                    <a:cubicBezTo>
                      <a:pt x="23741" y="9826"/>
                      <a:pt x="23062" y="9792"/>
                      <a:pt x="22384" y="9824"/>
                    </a:cubicBezTo>
                    <a:cubicBezTo>
                      <a:pt x="16394" y="9521"/>
                      <a:pt x="11293" y="14130"/>
                      <a:pt x="10990" y="20120"/>
                    </a:cubicBezTo>
                    <a:cubicBezTo>
                      <a:pt x="10960" y="20720"/>
                      <a:pt x="10980" y="21323"/>
                      <a:pt x="11049" y="21920"/>
                    </a:cubicBezTo>
                    <a:lnTo>
                      <a:pt x="11049" y="55163"/>
                    </a:lnTo>
                    <a:lnTo>
                      <a:pt x="0" y="55163"/>
                    </a:lnTo>
                    <a:lnTo>
                      <a:pt x="0" y="584"/>
                    </a:lnTo>
                    <a:lnTo>
                      <a:pt x="10858" y="584"/>
                    </a:lnTo>
                    <a:lnTo>
                      <a:pt x="10858" y="6109"/>
                    </a:lnTo>
                    <a:cubicBezTo>
                      <a:pt x="14583" y="2089"/>
                      <a:pt x="19858" y="-132"/>
                      <a:pt x="25337" y="13"/>
                    </a:cubicBezTo>
                    <a:cubicBezTo>
                      <a:pt x="30320" y="-170"/>
                      <a:pt x="35175" y="1608"/>
                      <a:pt x="38862" y="4966"/>
                    </a:cubicBezTo>
                    <a:cubicBezTo>
                      <a:pt x="42763" y="9078"/>
                      <a:pt x="44736" y="14651"/>
                      <a:pt x="44291" y="20301"/>
                    </a:cubicBezTo>
                    <a:lnTo>
                      <a:pt x="44291" y="55163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" name="Freihandform 77">
                <a:extLst>
                  <a:ext uri="{FF2B5EF4-FFF2-40B4-BE49-F238E27FC236}">
                    <a16:creationId xmlns="" xmlns:a16="http://schemas.microsoft.com/office/drawing/2014/main" id="{33397F70-3A37-5045-8901-6915C8443448}"/>
                  </a:ext>
                </a:extLst>
              </p:cNvPr>
              <p:cNvSpPr/>
              <p:nvPr/>
            </p:nvSpPr>
            <p:spPr>
              <a:xfrm>
                <a:off x="9682480" y="3133991"/>
                <a:ext cx="76200" cy="47625"/>
              </a:xfrm>
              <a:custGeom>
                <a:avLst/>
                <a:gdLst>
                  <a:gd name="connsiteX0" fmla="*/ 66580 w 76200"/>
                  <a:gd name="connsiteY0" fmla="*/ 55170 h 47625"/>
                  <a:gd name="connsiteX1" fmla="*/ 66580 w 76200"/>
                  <a:gd name="connsiteY1" fmla="*/ 21928 h 47625"/>
                  <a:gd name="connsiteX2" fmla="*/ 57660 w 76200"/>
                  <a:gd name="connsiteY2" fmla="*/ 9928 h 47625"/>
                  <a:gd name="connsiteX3" fmla="*/ 55531 w 76200"/>
                  <a:gd name="connsiteY3" fmla="*/ 9831 h 47625"/>
                  <a:gd name="connsiteX4" fmla="*/ 44268 w 76200"/>
                  <a:gd name="connsiteY4" fmla="*/ 20071 h 47625"/>
                  <a:gd name="connsiteX5" fmla="*/ 44291 w 76200"/>
                  <a:gd name="connsiteY5" fmla="*/ 21452 h 47625"/>
                  <a:gd name="connsiteX6" fmla="*/ 44291 w 76200"/>
                  <a:gd name="connsiteY6" fmla="*/ 55170 h 47625"/>
                  <a:gd name="connsiteX7" fmla="*/ 33242 w 76200"/>
                  <a:gd name="connsiteY7" fmla="*/ 55170 h 47625"/>
                  <a:gd name="connsiteX8" fmla="*/ 33242 w 76200"/>
                  <a:gd name="connsiteY8" fmla="*/ 21928 h 47625"/>
                  <a:gd name="connsiteX9" fmla="*/ 24317 w 76200"/>
                  <a:gd name="connsiteY9" fmla="*/ 9932 h 47625"/>
                  <a:gd name="connsiteX10" fmla="*/ 22288 w 76200"/>
                  <a:gd name="connsiteY10" fmla="*/ 9831 h 47625"/>
                  <a:gd name="connsiteX11" fmla="*/ 10895 w 76200"/>
                  <a:gd name="connsiteY11" fmla="*/ 20127 h 47625"/>
                  <a:gd name="connsiteX12" fmla="*/ 10954 w 76200"/>
                  <a:gd name="connsiteY12" fmla="*/ 21928 h 47625"/>
                  <a:gd name="connsiteX13" fmla="*/ 10954 w 76200"/>
                  <a:gd name="connsiteY13" fmla="*/ 55170 h 47625"/>
                  <a:gd name="connsiteX14" fmla="*/ 0 w 76200"/>
                  <a:gd name="connsiteY14" fmla="*/ 55170 h 47625"/>
                  <a:gd name="connsiteX15" fmla="*/ 0 w 76200"/>
                  <a:gd name="connsiteY15" fmla="*/ 592 h 47625"/>
                  <a:gd name="connsiteX16" fmla="*/ 10763 w 76200"/>
                  <a:gd name="connsiteY16" fmla="*/ 592 h 47625"/>
                  <a:gd name="connsiteX17" fmla="*/ 10763 w 76200"/>
                  <a:gd name="connsiteY17" fmla="*/ 6117 h 47625"/>
                  <a:gd name="connsiteX18" fmla="*/ 25241 w 76200"/>
                  <a:gd name="connsiteY18" fmla="*/ 21 h 47625"/>
                  <a:gd name="connsiteX19" fmla="*/ 40862 w 76200"/>
                  <a:gd name="connsiteY19" fmla="*/ 7926 h 47625"/>
                  <a:gd name="connsiteX20" fmla="*/ 57912 w 76200"/>
                  <a:gd name="connsiteY20" fmla="*/ 21 h 47625"/>
                  <a:gd name="connsiteX21" fmla="*/ 71723 w 76200"/>
                  <a:gd name="connsiteY21" fmla="*/ 4974 h 47625"/>
                  <a:gd name="connsiteX22" fmla="*/ 77533 w 76200"/>
                  <a:gd name="connsiteY22" fmla="*/ 20309 h 47625"/>
                  <a:gd name="connsiteX23" fmla="*/ 77533 w 76200"/>
                  <a:gd name="connsiteY23" fmla="*/ 5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200" h="47625">
                    <a:moveTo>
                      <a:pt x="66580" y="55170"/>
                    </a:moveTo>
                    <a:lnTo>
                      <a:pt x="66580" y="21928"/>
                    </a:lnTo>
                    <a:cubicBezTo>
                      <a:pt x="67431" y="16151"/>
                      <a:pt x="63437" y="10779"/>
                      <a:pt x="57660" y="9928"/>
                    </a:cubicBezTo>
                    <a:cubicBezTo>
                      <a:pt x="56956" y="9824"/>
                      <a:pt x="56242" y="9792"/>
                      <a:pt x="55531" y="9831"/>
                    </a:cubicBezTo>
                    <a:cubicBezTo>
                      <a:pt x="49593" y="9549"/>
                      <a:pt x="44551" y="14133"/>
                      <a:pt x="44268" y="20071"/>
                    </a:cubicBezTo>
                    <a:cubicBezTo>
                      <a:pt x="44246" y="20531"/>
                      <a:pt x="44254" y="20993"/>
                      <a:pt x="44291" y="21452"/>
                    </a:cubicBezTo>
                    <a:lnTo>
                      <a:pt x="44291" y="55170"/>
                    </a:lnTo>
                    <a:lnTo>
                      <a:pt x="33242" y="55170"/>
                    </a:lnTo>
                    <a:lnTo>
                      <a:pt x="33242" y="21928"/>
                    </a:lnTo>
                    <a:cubicBezTo>
                      <a:pt x="34090" y="16151"/>
                      <a:pt x="30094" y="10780"/>
                      <a:pt x="24317" y="9932"/>
                    </a:cubicBezTo>
                    <a:cubicBezTo>
                      <a:pt x="23646" y="9833"/>
                      <a:pt x="22966" y="9800"/>
                      <a:pt x="22288" y="9831"/>
                    </a:cubicBezTo>
                    <a:cubicBezTo>
                      <a:pt x="16299" y="9528"/>
                      <a:pt x="11198" y="14138"/>
                      <a:pt x="10895" y="20127"/>
                    </a:cubicBezTo>
                    <a:cubicBezTo>
                      <a:pt x="10865" y="20728"/>
                      <a:pt x="10884" y="21331"/>
                      <a:pt x="10954" y="21928"/>
                    </a:cubicBezTo>
                    <a:lnTo>
                      <a:pt x="10954" y="55170"/>
                    </a:lnTo>
                    <a:lnTo>
                      <a:pt x="0" y="55170"/>
                    </a:lnTo>
                    <a:lnTo>
                      <a:pt x="0" y="592"/>
                    </a:lnTo>
                    <a:lnTo>
                      <a:pt x="10763" y="592"/>
                    </a:lnTo>
                    <a:lnTo>
                      <a:pt x="10763" y="6117"/>
                    </a:lnTo>
                    <a:cubicBezTo>
                      <a:pt x="14523" y="2147"/>
                      <a:pt x="19775" y="-64"/>
                      <a:pt x="25241" y="21"/>
                    </a:cubicBezTo>
                    <a:cubicBezTo>
                      <a:pt x="31478" y="-281"/>
                      <a:pt x="37412" y="2723"/>
                      <a:pt x="40862" y="7926"/>
                    </a:cubicBezTo>
                    <a:cubicBezTo>
                      <a:pt x="44940" y="2698"/>
                      <a:pt x="51287" y="-245"/>
                      <a:pt x="57912" y="21"/>
                    </a:cubicBezTo>
                    <a:cubicBezTo>
                      <a:pt x="62981" y="-167"/>
                      <a:pt x="67928" y="1607"/>
                      <a:pt x="71723" y="4974"/>
                    </a:cubicBezTo>
                    <a:cubicBezTo>
                      <a:pt x="75742" y="9033"/>
                      <a:pt x="77853" y="14605"/>
                      <a:pt x="77533" y="20309"/>
                    </a:cubicBezTo>
                    <a:lnTo>
                      <a:pt x="77533" y="5517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Freihandform 78">
                <a:extLst>
                  <a:ext uri="{FF2B5EF4-FFF2-40B4-BE49-F238E27FC236}">
                    <a16:creationId xmlns="" xmlns:a16="http://schemas.microsoft.com/office/drawing/2014/main" id="{463A94E5-46E9-9347-AAD4-7C739B0C0F67}"/>
                  </a:ext>
                </a:extLst>
              </p:cNvPr>
              <p:cNvSpPr/>
              <p:nvPr/>
            </p:nvSpPr>
            <p:spPr>
              <a:xfrm>
                <a:off x="9774492" y="3134012"/>
                <a:ext cx="38100" cy="47625"/>
              </a:xfrm>
              <a:custGeom>
                <a:avLst/>
                <a:gdLst>
                  <a:gd name="connsiteX0" fmla="*/ 33528 w 38100"/>
                  <a:gd name="connsiteY0" fmla="*/ 16002 h 47625"/>
                  <a:gd name="connsiteX1" fmla="*/ 22765 w 38100"/>
                  <a:gd name="connsiteY1" fmla="*/ 9144 h 47625"/>
                  <a:gd name="connsiteX2" fmla="*/ 11906 w 38100"/>
                  <a:gd name="connsiteY2" fmla="*/ 16002 h 47625"/>
                  <a:gd name="connsiteX3" fmla="*/ 10478 w 38100"/>
                  <a:gd name="connsiteY3" fmla="*/ 23431 h 47625"/>
                  <a:gd name="connsiteX4" fmla="*/ 35052 w 38100"/>
                  <a:gd name="connsiteY4" fmla="*/ 23431 h 47625"/>
                  <a:gd name="connsiteX5" fmla="*/ 33528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5053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528" y="16002"/>
                    </a:moveTo>
                    <a:cubicBezTo>
                      <a:pt x="31712" y="11703"/>
                      <a:pt x="27428" y="8974"/>
                      <a:pt x="22765" y="9144"/>
                    </a:cubicBezTo>
                    <a:cubicBezTo>
                      <a:pt x="18074" y="8961"/>
                      <a:pt x="13757" y="11688"/>
                      <a:pt x="11906" y="16002"/>
                    </a:cubicBezTo>
                    <a:cubicBezTo>
                      <a:pt x="10895" y="18345"/>
                      <a:pt x="10407" y="20880"/>
                      <a:pt x="10478" y="23431"/>
                    </a:cubicBezTo>
                    <a:lnTo>
                      <a:pt x="35052" y="23431"/>
                    </a:lnTo>
                    <a:cubicBezTo>
                      <a:pt x="35139" y="20869"/>
                      <a:pt x="34617" y="18323"/>
                      <a:pt x="33528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4" y="46684"/>
                      <a:pt x="34711" y="44605"/>
                      <a:pt x="38005" y="40767"/>
                    </a:cubicBezTo>
                    <a:lnTo>
                      <a:pt x="45053" y="47339"/>
                    </a:lnTo>
                    <a:cubicBezTo>
                      <a:pt x="39884" y="53159"/>
                      <a:pt x="32348" y="56313"/>
                      <a:pt x="24575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0" name="Freihandform 79">
                <a:extLst>
                  <a:ext uri="{FF2B5EF4-FFF2-40B4-BE49-F238E27FC236}">
                    <a16:creationId xmlns="" xmlns:a16="http://schemas.microsoft.com/office/drawing/2014/main" id="{F6524852-A215-E945-A476-B7599E9E7FD7}"/>
                  </a:ext>
                </a:extLst>
              </p:cNvPr>
              <p:cNvSpPr/>
              <p:nvPr/>
            </p:nvSpPr>
            <p:spPr>
              <a:xfrm>
                <a:off x="9834975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7 w 38100"/>
                  <a:gd name="connsiteY2" fmla="*/ 9921 h 47625"/>
                  <a:gd name="connsiteX3" fmla="*/ 22288 w 38100"/>
                  <a:gd name="connsiteY3" fmla="*/ 9820 h 47625"/>
                  <a:gd name="connsiteX4" fmla="*/ 10895 w 38100"/>
                  <a:gd name="connsiteY4" fmla="*/ 20116 h 47625"/>
                  <a:gd name="connsiteX5" fmla="*/ 10954 w 38100"/>
                  <a:gd name="connsiteY5" fmla="*/ 21917 h 47625"/>
                  <a:gd name="connsiteX6" fmla="*/ 10954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90" y="16140"/>
                      <a:pt x="30094" y="10769"/>
                      <a:pt x="24317" y="9921"/>
                    </a:cubicBezTo>
                    <a:cubicBezTo>
                      <a:pt x="23646" y="9822"/>
                      <a:pt x="22966" y="9789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5" y="2112"/>
                      <a:pt x="19837" y="-102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0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1" name="Freihandform 80">
                <a:extLst>
                  <a:ext uri="{FF2B5EF4-FFF2-40B4-BE49-F238E27FC236}">
                    <a16:creationId xmlns="" xmlns:a16="http://schemas.microsoft.com/office/drawing/2014/main" id="{7A90FF67-27AF-2647-9FC7-4F182957D74E}"/>
                  </a:ext>
                </a:extLst>
              </p:cNvPr>
              <p:cNvSpPr/>
              <p:nvPr/>
            </p:nvSpPr>
            <p:spPr>
              <a:xfrm>
                <a:off x="9891173" y="3119057"/>
                <a:ext cx="19050" cy="66675"/>
              </a:xfrm>
              <a:custGeom>
                <a:avLst/>
                <a:gdLst>
                  <a:gd name="connsiteX0" fmla="*/ 21241 w 19050"/>
                  <a:gd name="connsiteY0" fmla="*/ 70104 h 66675"/>
                  <a:gd name="connsiteX1" fmla="*/ 6275 w 19050"/>
                  <a:gd name="connsiteY1" fmla="*/ 56730 h 66675"/>
                  <a:gd name="connsiteX2" fmla="*/ 6286 w 19050"/>
                  <a:gd name="connsiteY2" fmla="*/ 54959 h 66675"/>
                  <a:gd name="connsiteX3" fmla="*/ 6287 w 19050"/>
                  <a:gd name="connsiteY3" fmla="*/ 24956 h 66675"/>
                  <a:gd name="connsiteX4" fmla="*/ 0 w 19050"/>
                  <a:gd name="connsiteY4" fmla="*/ 24956 h 66675"/>
                  <a:gd name="connsiteX5" fmla="*/ 0 w 19050"/>
                  <a:gd name="connsiteY5" fmla="*/ 16478 h 66675"/>
                  <a:gd name="connsiteX6" fmla="*/ 6287 w 19050"/>
                  <a:gd name="connsiteY6" fmla="*/ 16478 h 66675"/>
                  <a:gd name="connsiteX7" fmla="*/ 6287 w 19050"/>
                  <a:gd name="connsiteY7" fmla="*/ 0 h 66675"/>
                  <a:gd name="connsiteX8" fmla="*/ 17240 w 19050"/>
                  <a:gd name="connsiteY8" fmla="*/ 0 h 66675"/>
                  <a:gd name="connsiteX9" fmla="*/ 17240 w 19050"/>
                  <a:gd name="connsiteY9" fmla="*/ 16478 h 66675"/>
                  <a:gd name="connsiteX10" fmla="*/ 27527 w 19050"/>
                  <a:gd name="connsiteY10" fmla="*/ 16478 h 66675"/>
                  <a:gd name="connsiteX11" fmla="*/ 27527 w 19050"/>
                  <a:gd name="connsiteY11" fmla="*/ 24956 h 66675"/>
                  <a:gd name="connsiteX12" fmla="*/ 16954 w 19050"/>
                  <a:gd name="connsiteY12" fmla="*/ 24956 h 66675"/>
                  <a:gd name="connsiteX13" fmla="*/ 16954 w 19050"/>
                  <a:gd name="connsiteY13" fmla="*/ 54388 h 66675"/>
                  <a:gd name="connsiteX14" fmla="*/ 22955 w 19050"/>
                  <a:gd name="connsiteY14" fmla="*/ 60770 h 66675"/>
                  <a:gd name="connsiteX15" fmla="*/ 27527 w 19050"/>
                  <a:gd name="connsiteY15" fmla="*/ 60770 h 66675"/>
                  <a:gd name="connsiteX16" fmla="*/ 27527 w 19050"/>
                  <a:gd name="connsiteY16" fmla="*/ 7029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66675">
                    <a:moveTo>
                      <a:pt x="21241" y="70104"/>
                    </a:moveTo>
                    <a:cubicBezTo>
                      <a:pt x="13415" y="70543"/>
                      <a:pt x="6715" y="64555"/>
                      <a:pt x="6275" y="56730"/>
                    </a:cubicBezTo>
                    <a:cubicBezTo>
                      <a:pt x="6242" y="56140"/>
                      <a:pt x="6246" y="55549"/>
                      <a:pt x="6286" y="54959"/>
                    </a:cubicBezTo>
                    <a:lnTo>
                      <a:pt x="6287" y="24956"/>
                    </a:lnTo>
                    <a:lnTo>
                      <a:pt x="0" y="24956"/>
                    </a:lnTo>
                    <a:lnTo>
                      <a:pt x="0" y="16478"/>
                    </a:lnTo>
                    <a:lnTo>
                      <a:pt x="6287" y="16478"/>
                    </a:lnTo>
                    <a:lnTo>
                      <a:pt x="6287" y="0"/>
                    </a:lnTo>
                    <a:lnTo>
                      <a:pt x="17240" y="0"/>
                    </a:lnTo>
                    <a:lnTo>
                      <a:pt x="17240" y="16478"/>
                    </a:lnTo>
                    <a:lnTo>
                      <a:pt x="27527" y="16478"/>
                    </a:lnTo>
                    <a:lnTo>
                      <a:pt x="27527" y="24956"/>
                    </a:lnTo>
                    <a:lnTo>
                      <a:pt x="16954" y="24956"/>
                    </a:lnTo>
                    <a:lnTo>
                      <a:pt x="16954" y="54388"/>
                    </a:lnTo>
                    <a:cubicBezTo>
                      <a:pt x="16954" y="58388"/>
                      <a:pt x="18859" y="60770"/>
                      <a:pt x="22955" y="60770"/>
                    </a:cubicBezTo>
                    <a:lnTo>
                      <a:pt x="27527" y="60770"/>
                    </a:lnTo>
                    <a:lnTo>
                      <a:pt x="27527" y="70295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2" name="Freihandform 81">
                <a:extLst>
                  <a:ext uri="{FF2B5EF4-FFF2-40B4-BE49-F238E27FC236}">
                    <a16:creationId xmlns="" xmlns:a16="http://schemas.microsoft.com/office/drawing/2014/main" id="{592DCF10-FEB3-1B48-8DCC-195F7A7499EF}"/>
                  </a:ext>
                </a:extLst>
              </p:cNvPr>
              <p:cNvSpPr/>
              <p:nvPr/>
            </p:nvSpPr>
            <p:spPr>
              <a:xfrm>
                <a:off x="9933750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9" name="Freihandform 48">
              <a:extLst>
                <a:ext uri="{FF2B5EF4-FFF2-40B4-BE49-F238E27FC236}">
                  <a16:creationId xmlns="" xmlns:a16="http://schemas.microsoft.com/office/drawing/2014/main" id="{2AA5970D-877E-9C4C-B740-180B97E02027}"/>
                </a:ext>
              </a:extLst>
            </p:cNvPr>
            <p:cNvSpPr/>
            <p:nvPr/>
          </p:nvSpPr>
          <p:spPr>
            <a:xfrm>
              <a:off x="8394700" y="2739581"/>
              <a:ext cx="1371600" cy="295275"/>
            </a:xfrm>
            <a:custGeom>
              <a:avLst/>
              <a:gdLst>
                <a:gd name="connsiteX0" fmla="*/ 152400 w 1371600"/>
                <a:gd name="connsiteY0" fmla="*/ 273653 h 295275"/>
                <a:gd name="connsiteX1" fmla="*/ 103061 w 1371600"/>
                <a:gd name="connsiteY1" fmla="*/ 116110 h 295275"/>
                <a:gd name="connsiteX2" fmla="*/ 89535 w 1371600"/>
                <a:gd name="connsiteY2" fmla="*/ 117062 h 295275"/>
                <a:gd name="connsiteX3" fmla="*/ 89535 w 1371600"/>
                <a:gd name="connsiteY3" fmla="*/ 296037 h 295275"/>
                <a:gd name="connsiteX4" fmla="*/ 0 w 1371600"/>
                <a:gd name="connsiteY4" fmla="*/ 296037 h 295275"/>
                <a:gd name="connsiteX5" fmla="*/ 0 w 1371600"/>
                <a:gd name="connsiteY5" fmla="*/ 24860 h 295275"/>
                <a:gd name="connsiteX6" fmla="*/ 35909 w 1371600"/>
                <a:gd name="connsiteY6" fmla="*/ 0 h 295275"/>
                <a:gd name="connsiteX7" fmla="*/ 120301 w 1371600"/>
                <a:gd name="connsiteY7" fmla="*/ 0 h 295275"/>
                <a:gd name="connsiteX8" fmla="*/ 158401 w 1371600"/>
                <a:gd name="connsiteY8" fmla="*/ 22288 h 295275"/>
                <a:gd name="connsiteX9" fmla="*/ 205359 w 1371600"/>
                <a:gd name="connsiteY9" fmla="*/ 178117 h 295275"/>
                <a:gd name="connsiteX10" fmla="*/ 255079 w 1371600"/>
                <a:gd name="connsiteY10" fmla="*/ 22574 h 295275"/>
                <a:gd name="connsiteX11" fmla="*/ 293180 w 1371600"/>
                <a:gd name="connsiteY11" fmla="*/ 286 h 295275"/>
                <a:gd name="connsiteX12" fmla="*/ 374428 w 1371600"/>
                <a:gd name="connsiteY12" fmla="*/ 286 h 295275"/>
                <a:gd name="connsiteX13" fmla="*/ 410337 w 1371600"/>
                <a:gd name="connsiteY13" fmla="*/ 24860 h 295275"/>
                <a:gd name="connsiteX14" fmla="*/ 410337 w 1371600"/>
                <a:gd name="connsiteY14" fmla="*/ 296037 h 295275"/>
                <a:gd name="connsiteX15" fmla="*/ 317659 w 1371600"/>
                <a:gd name="connsiteY15" fmla="*/ 296037 h 295275"/>
                <a:gd name="connsiteX16" fmla="*/ 317659 w 1371600"/>
                <a:gd name="connsiteY16" fmla="*/ 117062 h 295275"/>
                <a:gd name="connsiteX17" fmla="*/ 304038 w 1371600"/>
                <a:gd name="connsiteY17" fmla="*/ 116110 h 295275"/>
                <a:gd name="connsiteX18" fmla="*/ 253841 w 1371600"/>
                <a:gd name="connsiteY18" fmla="*/ 273653 h 295275"/>
                <a:gd name="connsiteX19" fmla="*/ 215741 w 1371600"/>
                <a:gd name="connsiteY19" fmla="*/ 296037 h 295275"/>
                <a:gd name="connsiteX20" fmla="*/ 190500 w 1371600"/>
                <a:gd name="connsiteY20" fmla="*/ 296037 h 295275"/>
                <a:gd name="connsiteX21" fmla="*/ 152400 w 1371600"/>
                <a:gd name="connsiteY21" fmla="*/ 273653 h 295275"/>
                <a:gd name="connsiteX22" fmla="*/ 1114425 w 1371600"/>
                <a:gd name="connsiteY22" fmla="*/ 273653 h 295275"/>
                <a:gd name="connsiteX23" fmla="*/ 1065181 w 1371600"/>
                <a:gd name="connsiteY23" fmla="*/ 116110 h 295275"/>
                <a:gd name="connsiteX24" fmla="*/ 1051560 w 1371600"/>
                <a:gd name="connsiteY24" fmla="*/ 117062 h 295275"/>
                <a:gd name="connsiteX25" fmla="*/ 1051560 w 1371600"/>
                <a:gd name="connsiteY25" fmla="*/ 296037 h 295275"/>
                <a:gd name="connsiteX26" fmla="*/ 962025 w 1371600"/>
                <a:gd name="connsiteY26" fmla="*/ 296037 h 295275"/>
                <a:gd name="connsiteX27" fmla="*/ 962025 w 1371600"/>
                <a:gd name="connsiteY27" fmla="*/ 24860 h 295275"/>
                <a:gd name="connsiteX28" fmla="*/ 997934 w 1371600"/>
                <a:gd name="connsiteY28" fmla="*/ 286 h 295275"/>
                <a:gd name="connsiteX29" fmla="*/ 1082326 w 1371600"/>
                <a:gd name="connsiteY29" fmla="*/ 286 h 295275"/>
                <a:gd name="connsiteX30" fmla="*/ 1120426 w 1371600"/>
                <a:gd name="connsiteY30" fmla="*/ 22574 h 295275"/>
                <a:gd name="connsiteX31" fmla="*/ 1167098 w 1371600"/>
                <a:gd name="connsiteY31" fmla="*/ 178117 h 295275"/>
                <a:gd name="connsiteX32" fmla="*/ 1216819 w 1371600"/>
                <a:gd name="connsiteY32" fmla="*/ 22574 h 295275"/>
                <a:gd name="connsiteX33" fmla="*/ 1254919 w 1371600"/>
                <a:gd name="connsiteY33" fmla="*/ 286 h 295275"/>
                <a:gd name="connsiteX34" fmla="*/ 1336167 w 1371600"/>
                <a:gd name="connsiteY34" fmla="*/ 286 h 295275"/>
                <a:gd name="connsiteX35" fmla="*/ 1372172 w 1371600"/>
                <a:gd name="connsiteY35" fmla="*/ 24860 h 295275"/>
                <a:gd name="connsiteX36" fmla="*/ 1372172 w 1371600"/>
                <a:gd name="connsiteY36" fmla="*/ 296037 h 295275"/>
                <a:gd name="connsiteX37" fmla="*/ 1279112 w 1371600"/>
                <a:gd name="connsiteY37" fmla="*/ 296037 h 295275"/>
                <a:gd name="connsiteX38" fmla="*/ 1279112 w 1371600"/>
                <a:gd name="connsiteY38" fmla="*/ 117062 h 295275"/>
                <a:gd name="connsiteX39" fmla="*/ 1265492 w 1371600"/>
                <a:gd name="connsiteY39" fmla="*/ 116110 h 295275"/>
                <a:gd name="connsiteX40" fmla="*/ 1215295 w 1371600"/>
                <a:gd name="connsiteY40" fmla="*/ 273653 h 295275"/>
                <a:gd name="connsiteX41" fmla="*/ 1177195 w 1371600"/>
                <a:gd name="connsiteY41" fmla="*/ 296037 h 295275"/>
                <a:gd name="connsiteX42" fmla="*/ 1152525 w 1371600"/>
                <a:gd name="connsiteY42" fmla="*/ 296037 h 295275"/>
                <a:gd name="connsiteX43" fmla="*/ 1114425 w 1371600"/>
                <a:gd name="connsiteY43" fmla="*/ 273653 h 295275"/>
                <a:gd name="connsiteX44" fmla="*/ 734663 w 1371600"/>
                <a:gd name="connsiteY44" fmla="*/ 22574 h 295275"/>
                <a:gd name="connsiteX45" fmla="*/ 779907 w 1371600"/>
                <a:gd name="connsiteY45" fmla="*/ 191548 h 295275"/>
                <a:gd name="connsiteX46" fmla="*/ 793433 w 1371600"/>
                <a:gd name="connsiteY46" fmla="*/ 190595 h 295275"/>
                <a:gd name="connsiteX47" fmla="*/ 824675 w 1371600"/>
                <a:gd name="connsiteY47" fmla="*/ 95 h 295275"/>
                <a:gd name="connsiteX48" fmla="*/ 923068 w 1371600"/>
                <a:gd name="connsiteY48" fmla="*/ 95 h 295275"/>
                <a:gd name="connsiteX49" fmla="*/ 862013 w 1371600"/>
                <a:gd name="connsiteY49" fmla="*/ 271463 h 295275"/>
                <a:gd name="connsiteX50" fmla="*/ 826103 w 1371600"/>
                <a:gd name="connsiteY50" fmla="*/ 296037 h 295275"/>
                <a:gd name="connsiteX51" fmla="*/ 762857 w 1371600"/>
                <a:gd name="connsiteY51" fmla="*/ 296037 h 295275"/>
                <a:gd name="connsiteX52" fmla="*/ 724757 w 1371600"/>
                <a:gd name="connsiteY52" fmla="*/ 273653 h 295275"/>
                <a:gd name="connsiteX53" fmla="*/ 683990 w 1371600"/>
                <a:gd name="connsiteY53" fmla="*/ 124396 h 295275"/>
                <a:gd name="connsiteX54" fmla="*/ 641890 w 1371600"/>
                <a:gd name="connsiteY54" fmla="*/ 273653 h 295275"/>
                <a:gd name="connsiteX55" fmla="*/ 603790 w 1371600"/>
                <a:gd name="connsiteY55" fmla="*/ 296037 h 295275"/>
                <a:gd name="connsiteX56" fmla="*/ 538925 w 1371600"/>
                <a:gd name="connsiteY56" fmla="*/ 296037 h 295275"/>
                <a:gd name="connsiteX57" fmla="*/ 502920 w 1371600"/>
                <a:gd name="connsiteY57" fmla="*/ 271463 h 295275"/>
                <a:gd name="connsiteX58" fmla="*/ 451104 w 1371600"/>
                <a:gd name="connsiteY58" fmla="*/ 0 h 295275"/>
                <a:gd name="connsiteX59" fmla="*/ 551783 w 1371600"/>
                <a:gd name="connsiteY59" fmla="*/ 0 h 295275"/>
                <a:gd name="connsiteX60" fmla="*/ 576834 w 1371600"/>
                <a:gd name="connsiteY60" fmla="*/ 190500 h 295275"/>
                <a:gd name="connsiteX61" fmla="*/ 583863 w 1371600"/>
                <a:gd name="connsiteY61" fmla="*/ 197182 h 295275"/>
                <a:gd name="connsiteX62" fmla="*/ 590455 w 1371600"/>
                <a:gd name="connsiteY62" fmla="*/ 191452 h 295275"/>
                <a:gd name="connsiteX63" fmla="*/ 635222 w 1371600"/>
                <a:gd name="connsiteY63" fmla="*/ 22479 h 295275"/>
                <a:gd name="connsiteX64" fmla="*/ 673322 w 1371600"/>
                <a:gd name="connsiteY64" fmla="*/ 190 h 295275"/>
                <a:gd name="connsiteX65" fmla="*/ 695992 w 1371600"/>
                <a:gd name="connsiteY65" fmla="*/ 190 h 295275"/>
                <a:gd name="connsiteX66" fmla="*/ 734092 w 1371600"/>
                <a:gd name="connsiteY66" fmla="*/ 22479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71600" h="295275">
                  <a:moveTo>
                    <a:pt x="152400" y="273653"/>
                  </a:moveTo>
                  <a:lnTo>
                    <a:pt x="103061" y="116110"/>
                  </a:lnTo>
                  <a:cubicBezTo>
                    <a:pt x="100870" y="107823"/>
                    <a:pt x="89535" y="107823"/>
                    <a:pt x="89535" y="117062"/>
                  </a:cubicBezTo>
                  <a:lnTo>
                    <a:pt x="89535" y="296037"/>
                  </a:lnTo>
                  <a:lnTo>
                    <a:pt x="0" y="296037"/>
                  </a:lnTo>
                  <a:lnTo>
                    <a:pt x="0" y="24860"/>
                  </a:lnTo>
                  <a:cubicBezTo>
                    <a:pt x="0" y="8858"/>
                    <a:pt x="14097" y="0"/>
                    <a:pt x="35909" y="0"/>
                  </a:cubicBezTo>
                  <a:lnTo>
                    <a:pt x="120301" y="0"/>
                  </a:lnTo>
                  <a:cubicBezTo>
                    <a:pt x="143827" y="0"/>
                    <a:pt x="154400" y="9525"/>
                    <a:pt x="158401" y="22288"/>
                  </a:cubicBezTo>
                  <a:lnTo>
                    <a:pt x="205359" y="178117"/>
                  </a:lnTo>
                  <a:lnTo>
                    <a:pt x="255079" y="22574"/>
                  </a:lnTo>
                  <a:cubicBezTo>
                    <a:pt x="259366" y="9525"/>
                    <a:pt x="269843" y="286"/>
                    <a:pt x="293180" y="286"/>
                  </a:cubicBezTo>
                  <a:lnTo>
                    <a:pt x="374428" y="286"/>
                  </a:lnTo>
                  <a:cubicBezTo>
                    <a:pt x="396240" y="286"/>
                    <a:pt x="410337" y="8858"/>
                    <a:pt x="410337" y="24860"/>
                  </a:cubicBezTo>
                  <a:lnTo>
                    <a:pt x="410337" y="296037"/>
                  </a:lnTo>
                  <a:lnTo>
                    <a:pt x="317659" y="296037"/>
                  </a:lnTo>
                  <a:lnTo>
                    <a:pt x="317659" y="117062"/>
                  </a:lnTo>
                  <a:cubicBezTo>
                    <a:pt x="317659" y="107537"/>
                    <a:pt x="306324" y="107537"/>
                    <a:pt x="304038" y="116110"/>
                  </a:cubicBezTo>
                  <a:lnTo>
                    <a:pt x="253841" y="273653"/>
                  </a:lnTo>
                  <a:cubicBezTo>
                    <a:pt x="250222" y="286893"/>
                    <a:pt x="238982" y="296037"/>
                    <a:pt x="215741" y="296037"/>
                  </a:cubicBezTo>
                  <a:lnTo>
                    <a:pt x="190500" y="296037"/>
                  </a:lnTo>
                  <a:cubicBezTo>
                    <a:pt x="166973" y="296037"/>
                    <a:pt x="155639" y="286512"/>
                    <a:pt x="152400" y="273653"/>
                  </a:cubicBezTo>
                  <a:moveTo>
                    <a:pt x="1114425" y="273653"/>
                  </a:moveTo>
                  <a:lnTo>
                    <a:pt x="1065181" y="116110"/>
                  </a:lnTo>
                  <a:cubicBezTo>
                    <a:pt x="1062895" y="107823"/>
                    <a:pt x="1051560" y="107823"/>
                    <a:pt x="1051560" y="117062"/>
                  </a:cubicBezTo>
                  <a:lnTo>
                    <a:pt x="1051560" y="296037"/>
                  </a:lnTo>
                  <a:lnTo>
                    <a:pt x="962025" y="296037"/>
                  </a:lnTo>
                  <a:lnTo>
                    <a:pt x="962025" y="24860"/>
                  </a:lnTo>
                  <a:cubicBezTo>
                    <a:pt x="962025" y="8858"/>
                    <a:pt x="976217" y="286"/>
                    <a:pt x="997934" y="286"/>
                  </a:cubicBezTo>
                  <a:lnTo>
                    <a:pt x="1082326" y="286"/>
                  </a:lnTo>
                  <a:cubicBezTo>
                    <a:pt x="1105948" y="286"/>
                    <a:pt x="1116425" y="9811"/>
                    <a:pt x="1120426" y="22574"/>
                  </a:cubicBezTo>
                  <a:lnTo>
                    <a:pt x="1167098" y="178117"/>
                  </a:lnTo>
                  <a:lnTo>
                    <a:pt x="1216819" y="22574"/>
                  </a:lnTo>
                  <a:cubicBezTo>
                    <a:pt x="1221105" y="9525"/>
                    <a:pt x="1231583" y="286"/>
                    <a:pt x="1254919" y="286"/>
                  </a:cubicBezTo>
                  <a:lnTo>
                    <a:pt x="1336167" y="286"/>
                  </a:lnTo>
                  <a:cubicBezTo>
                    <a:pt x="1358075" y="286"/>
                    <a:pt x="1372172" y="8858"/>
                    <a:pt x="1372172" y="24860"/>
                  </a:cubicBezTo>
                  <a:lnTo>
                    <a:pt x="1372172" y="296037"/>
                  </a:lnTo>
                  <a:lnTo>
                    <a:pt x="1279112" y="296037"/>
                  </a:lnTo>
                  <a:lnTo>
                    <a:pt x="1279112" y="117062"/>
                  </a:lnTo>
                  <a:cubicBezTo>
                    <a:pt x="1279112" y="107537"/>
                    <a:pt x="1267778" y="107537"/>
                    <a:pt x="1265492" y="116110"/>
                  </a:cubicBezTo>
                  <a:lnTo>
                    <a:pt x="1215295" y="273653"/>
                  </a:lnTo>
                  <a:cubicBezTo>
                    <a:pt x="1211675" y="286893"/>
                    <a:pt x="1200436" y="296037"/>
                    <a:pt x="1177195" y="296037"/>
                  </a:cubicBezTo>
                  <a:lnTo>
                    <a:pt x="1152525" y="296037"/>
                  </a:lnTo>
                  <a:cubicBezTo>
                    <a:pt x="1128998" y="296037"/>
                    <a:pt x="1117759" y="286512"/>
                    <a:pt x="1114425" y="273653"/>
                  </a:cubicBezTo>
                  <a:moveTo>
                    <a:pt x="734663" y="22574"/>
                  </a:moveTo>
                  <a:lnTo>
                    <a:pt x="779907" y="191548"/>
                  </a:lnTo>
                  <a:cubicBezTo>
                    <a:pt x="782098" y="199930"/>
                    <a:pt x="792004" y="199739"/>
                    <a:pt x="793433" y="190595"/>
                  </a:cubicBezTo>
                  <a:lnTo>
                    <a:pt x="824675" y="95"/>
                  </a:lnTo>
                  <a:lnTo>
                    <a:pt x="923068" y="95"/>
                  </a:lnTo>
                  <a:lnTo>
                    <a:pt x="862013" y="271463"/>
                  </a:lnTo>
                  <a:cubicBezTo>
                    <a:pt x="858488" y="287274"/>
                    <a:pt x="847916" y="296037"/>
                    <a:pt x="826103" y="296037"/>
                  </a:cubicBezTo>
                  <a:lnTo>
                    <a:pt x="762857" y="296037"/>
                  </a:lnTo>
                  <a:cubicBezTo>
                    <a:pt x="739235" y="296037"/>
                    <a:pt x="728091" y="286512"/>
                    <a:pt x="724757" y="273653"/>
                  </a:cubicBezTo>
                  <a:lnTo>
                    <a:pt x="683990" y="124396"/>
                  </a:lnTo>
                  <a:lnTo>
                    <a:pt x="641890" y="273653"/>
                  </a:lnTo>
                  <a:cubicBezTo>
                    <a:pt x="638175" y="286893"/>
                    <a:pt x="627031" y="296037"/>
                    <a:pt x="603790" y="296037"/>
                  </a:cubicBezTo>
                  <a:lnTo>
                    <a:pt x="538925" y="296037"/>
                  </a:lnTo>
                  <a:cubicBezTo>
                    <a:pt x="517017" y="296037"/>
                    <a:pt x="505968" y="287274"/>
                    <a:pt x="502920" y="271463"/>
                  </a:cubicBezTo>
                  <a:lnTo>
                    <a:pt x="451104" y="0"/>
                  </a:lnTo>
                  <a:lnTo>
                    <a:pt x="551783" y="0"/>
                  </a:lnTo>
                  <a:lnTo>
                    <a:pt x="576834" y="190500"/>
                  </a:lnTo>
                  <a:cubicBezTo>
                    <a:pt x="576930" y="194286"/>
                    <a:pt x="580077" y="197278"/>
                    <a:pt x="583863" y="197182"/>
                  </a:cubicBezTo>
                  <a:cubicBezTo>
                    <a:pt x="587150" y="197099"/>
                    <a:pt x="589915" y="194695"/>
                    <a:pt x="590455" y="191452"/>
                  </a:cubicBezTo>
                  <a:lnTo>
                    <a:pt x="635222" y="22479"/>
                  </a:lnTo>
                  <a:cubicBezTo>
                    <a:pt x="638842" y="9239"/>
                    <a:pt x="650081" y="190"/>
                    <a:pt x="673322" y="190"/>
                  </a:cubicBezTo>
                  <a:lnTo>
                    <a:pt x="695992" y="190"/>
                  </a:lnTo>
                  <a:cubicBezTo>
                    <a:pt x="719614" y="190"/>
                    <a:pt x="730853" y="9715"/>
                    <a:pt x="734092" y="22479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 49">
              <a:extLst>
                <a:ext uri="{FF2B5EF4-FFF2-40B4-BE49-F238E27FC236}">
                  <a16:creationId xmlns="" xmlns:a16="http://schemas.microsoft.com/office/drawing/2014/main" id="{C36DA71E-09F6-7F48-84AF-E7EE797959D9}"/>
                </a:ext>
              </a:extLst>
            </p:cNvPr>
            <p:cNvSpPr/>
            <p:nvPr/>
          </p:nvSpPr>
          <p:spPr>
            <a:xfrm>
              <a:off x="9860974" y="2653852"/>
              <a:ext cx="85725" cy="85725"/>
            </a:xfrm>
            <a:custGeom>
              <a:avLst/>
              <a:gdLst>
                <a:gd name="connsiteX0" fmla="*/ 17626 w 85725"/>
                <a:gd name="connsiteY0" fmla="*/ 4 h 85725"/>
                <a:gd name="connsiteX1" fmla="*/ 4 w 85725"/>
                <a:gd name="connsiteY1" fmla="*/ 16855 h 85725"/>
                <a:gd name="connsiteX2" fmla="*/ 4 w 85725"/>
                <a:gd name="connsiteY2" fmla="*/ 17626 h 85725"/>
                <a:gd name="connsiteX3" fmla="*/ 5 w 85725"/>
                <a:gd name="connsiteY3" fmla="*/ 68584 h 85725"/>
                <a:gd name="connsiteX4" fmla="*/ 16855 w 85725"/>
                <a:gd name="connsiteY4" fmla="*/ 86206 h 85725"/>
                <a:gd name="connsiteX5" fmla="*/ 17626 w 85725"/>
                <a:gd name="connsiteY5" fmla="*/ 86206 h 85725"/>
                <a:gd name="connsiteX6" fmla="*/ 68680 w 85725"/>
                <a:gd name="connsiteY6" fmla="*/ 86206 h 85725"/>
                <a:gd name="connsiteX7" fmla="*/ 86301 w 85725"/>
                <a:gd name="connsiteY7" fmla="*/ 69161 h 85725"/>
                <a:gd name="connsiteX8" fmla="*/ 86301 w 85725"/>
                <a:gd name="connsiteY8" fmla="*/ 68584 h 85725"/>
                <a:gd name="connsiteX9" fmla="*/ 86301 w 85725"/>
                <a:gd name="connsiteY9" fmla="*/ 17435 h 85725"/>
                <a:gd name="connsiteX10" fmla="*/ 69257 w 85725"/>
                <a:gd name="connsiteY10" fmla="*/ 1 h 85725"/>
                <a:gd name="connsiteX11" fmla="*/ 68680 w 85725"/>
                <a:gd name="connsiteY11" fmla="*/ 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17626" y="4"/>
                  </a:moveTo>
                  <a:cubicBezTo>
                    <a:pt x="8106" y="-208"/>
                    <a:pt x="217" y="7336"/>
                    <a:pt x="4" y="16855"/>
                  </a:cubicBezTo>
                  <a:cubicBezTo>
                    <a:pt x="-1" y="17112"/>
                    <a:pt x="-1" y="17369"/>
                    <a:pt x="4" y="17626"/>
                  </a:cubicBezTo>
                  <a:lnTo>
                    <a:pt x="5" y="68584"/>
                  </a:lnTo>
                  <a:cubicBezTo>
                    <a:pt x="-208" y="78103"/>
                    <a:pt x="7336" y="85993"/>
                    <a:pt x="16855" y="86206"/>
                  </a:cubicBezTo>
                  <a:cubicBezTo>
                    <a:pt x="17112" y="86211"/>
                    <a:pt x="17369" y="86211"/>
                    <a:pt x="17626" y="86206"/>
                  </a:cubicBezTo>
                  <a:lnTo>
                    <a:pt x="68680" y="86206"/>
                  </a:lnTo>
                  <a:cubicBezTo>
                    <a:pt x="78252" y="86365"/>
                    <a:pt x="86142" y="78734"/>
                    <a:pt x="86301" y="69161"/>
                  </a:cubicBezTo>
                  <a:cubicBezTo>
                    <a:pt x="86304" y="68969"/>
                    <a:pt x="86304" y="68777"/>
                    <a:pt x="86301" y="68584"/>
                  </a:cubicBezTo>
                  <a:lnTo>
                    <a:pt x="86301" y="17435"/>
                  </a:lnTo>
                  <a:cubicBezTo>
                    <a:pt x="86409" y="7914"/>
                    <a:pt x="78777" y="109"/>
                    <a:pt x="69257" y="1"/>
                  </a:cubicBezTo>
                  <a:cubicBezTo>
                    <a:pt x="69064" y="-1"/>
                    <a:pt x="68872" y="0"/>
                    <a:pt x="68680" y="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 50">
              <a:extLst>
                <a:ext uri="{FF2B5EF4-FFF2-40B4-BE49-F238E27FC236}">
                  <a16:creationId xmlns="" xmlns:a16="http://schemas.microsoft.com/office/drawing/2014/main" id="{661C12C5-A0A7-2645-8956-B8602CBBEB20}"/>
                </a:ext>
              </a:extLst>
            </p:cNvPr>
            <p:cNvSpPr/>
            <p:nvPr/>
          </p:nvSpPr>
          <p:spPr>
            <a:xfrm>
              <a:off x="9947370" y="2518697"/>
              <a:ext cx="114300" cy="114300"/>
            </a:xfrm>
            <a:custGeom>
              <a:avLst/>
              <a:gdLst>
                <a:gd name="connsiteX0" fmla="*/ 35338 w 114300"/>
                <a:gd name="connsiteY0" fmla="*/ 0 h 114300"/>
                <a:gd name="connsiteX1" fmla="*/ 0 w 114300"/>
                <a:gd name="connsiteY1" fmla="*/ 35433 h 114300"/>
                <a:gd name="connsiteX2" fmla="*/ 0 w 114300"/>
                <a:gd name="connsiteY2" fmla="*/ 86011 h 114300"/>
                <a:gd name="connsiteX3" fmla="*/ 35338 w 114300"/>
                <a:gd name="connsiteY3" fmla="*/ 121348 h 114300"/>
                <a:gd name="connsiteX4" fmla="*/ 85630 w 114300"/>
                <a:gd name="connsiteY4" fmla="*/ 121348 h 114300"/>
                <a:gd name="connsiteX5" fmla="*/ 121063 w 114300"/>
                <a:gd name="connsiteY5" fmla="*/ 86011 h 114300"/>
                <a:gd name="connsiteX6" fmla="*/ 121063 w 114300"/>
                <a:gd name="connsiteY6" fmla="*/ 35433 h 114300"/>
                <a:gd name="connsiteX7" fmla="*/ 85630 w 114300"/>
                <a:gd name="connsiteY7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14300">
                  <a:moveTo>
                    <a:pt x="35338" y="0"/>
                  </a:moveTo>
                  <a:cubicBezTo>
                    <a:pt x="35338" y="0"/>
                    <a:pt x="0" y="0"/>
                    <a:pt x="0" y="35433"/>
                  </a:cubicBezTo>
                  <a:lnTo>
                    <a:pt x="0" y="86011"/>
                  </a:lnTo>
                  <a:cubicBezTo>
                    <a:pt x="0" y="86011"/>
                    <a:pt x="0" y="121348"/>
                    <a:pt x="35338" y="121348"/>
                  </a:cubicBezTo>
                  <a:lnTo>
                    <a:pt x="85630" y="121348"/>
                  </a:lnTo>
                  <a:cubicBezTo>
                    <a:pt x="85630" y="121348"/>
                    <a:pt x="121063" y="121348"/>
                    <a:pt x="121063" y="86011"/>
                  </a:cubicBezTo>
                  <a:lnTo>
                    <a:pt x="121063" y="35433"/>
                  </a:lnTo>
                  <a:cubicBezTo>
                    <a:pt x="121063" y="35433"/>
                    <a:pt x="121063" y="0"/>
                    <a:pt x="8563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 51">
              <a:extLst>
                <a:ext uri="{FF2B5EF4-FFF2-40B4-BE49-F238E27FC236}">
                  <a16:creationId xmlns="" xmlns:a16="http://schemas.microsoft.com/office/drawing/2014/main" id="{759099E2-0C93-144A-905B-7FEB47427CE9}"/>
                </a:ext>
              </a:extLst>
            </p:cNvPr>
            <p:cNvSpPr/>
            <p:nvPr/>
          </p:nvSpPr>
          <p:spPr>
            <a:xfrm>
              <a:off x="9767348" y="2336007"/>
              <a:ext cx="171450" cy="171450"/>
            </a:xfrm>
            <a:custGeom>
              <a:avLst/>
              <a:gdLst>
                <a:gd name="connsiteX0" fmla="*/ 53150 w 171450"/>
                <a:gd name="connsiteY0" fmla="*/ 0 h 171450"/>
                <a:gd name="connsiteX1" fmla="*/ 0 w 171450"/>
                <a:gd name="connsiteY1" fmla="*/ 53054 h 171450"/>
                <a:gd name="connsiteX2" fmla="*/ 0 w 171450"/>
                <a:gd name="connsiteY2" fmla="*/ 127349 h 171450"/>
                <a:gd name="connsiteX3" fmla="*/ 53150 w 171450"/>
                <a:gd name="connsiteY3" fmla="*/ 180404 h 171450"/>
                <a:gd name="connsiteX4" fmla="*/ 126873 w 171450"/>
                <a:gd name="connsiteY4" fmla="*/ 180404 h 171450"/>
                <a:gd name="connsiteX5" fmla="*/ 179927 w 171450"/>
                <a:gd name="connsiteY5" fmla="*/ 127349 h 171450"/>
                <a:gd name="connsiteX6" fmla="*/ 179927 w 171450"/>
                <a:gd name="connsiteY6" fmla="*/ 53054 h 171450"/>
                <a:gd name="connsiteX7" fmla="*/ 126778 w 171450"/>
                <a:gd name="connsiteY7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71450">
                  <a:moveTo>
                    <a:pt x="53150" y="0"/>
                  </a:moveTo>
                  <a:cubicBezTo>
                    <a:pt x="53150" y="0"/>
                    <a:pt x="0" y="0"/>
                    <a:pt x="0" y="53054"/>
                  </a:cubicBezTo>
                  <a:lnTo>
                    <a:pt x="0" y="127349"/>
                  </a:lnTo>
                  <a:cubicBezTo>
                    <a:pt x="0" y="127349"/>
                    <a:pt x="0" y="180404"/>
                    <a:pt x="53150" y="180404"/>
                  </a:cubicBezTo>
                  <a:lnTo>
                    <a:pt x="126873" y="180404"/>
                  </a:lnTo>
                  <a:cubicBezTo>
                    <a:pt x="126873" y="180404"/>
                    <a:pt x="179927" y="179927"/>
                    <a:pt x="179927" y="127349"/>
                  </a:cubicBezTo>
                  <a:lnTo>
                    <a:pt x="179927" y="53054"/>
                  </a:lnTo>
                  <a:cubicBezTo>
                    <a:pt x="179927" y="53054"/>
                    <a:pt x="179927" y="0"/>
                    <a:pt x="126778" y="0"/>
                  </a:cubicBezTo>
                  <a:close/>
                </a:path>
              </a:pathLst>
            </a:custGeom>
            <a:solidFill>
              <a:srgbClr val="0195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8747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>
            <a:extLst>
              <a:ext uri="{FF2B5EF4-FFF2-40B4-BE49-F238E27FC236}">
                <a16:creationId xmlns="" xmlns:a16="http://schemas.microsoft.com/office/drawing/2014/main" id="{A5645065-1DEE-CA4B-95E6-309649696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050" y="6480000"/>
            <a:ext cx="4768849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="" xmlns:a16="http://schemas.microsoft.com/office/drawing/2014/main" id="{DE7B6F92-5F7F-C94B-ABE7-67D89CC5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1138" y="6480000"/>
            <a:ext cx="360000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B8F774-FEC3-B546-B4C2-A94AAAB8FF6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="" xmlns:a16="http://schemas.microsoft.com/office/drawing/2014/main" id="{DD2309E7-F757-A34F-8917-09793DC29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1" y="616837"/>
            <a:ext cx="9545216" cy="867600"/>
          </a:xfrm>
        </p:spPr>
        <p:txBody>
          <a:bodyPr anchor="t" anchorCtr="0"/>
          <a:lstStyle>
            <a:lvl1pPr>
              <a:lnSpc>
                <a:spcPct val="90000"/>
              </a:lnSpc>
              <a:defRPr sz="2600" b="1"/>
            </a:lvl1pPr>
          </a:lstStyle>
          <a:p>
            <a:r>
              <a:rPr lang="de-DE" dirty="0"/>
              <a:t>Headline über maximal zwei Zeilen in Arial Fett 26 </a:t>
            </a:r>
            <a:r>
              <a:rPr lang="de-DE" dirty="0" err="1"/>
              <a:t>pt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44" name="Inhaltsplatzhalter 2">
            <a:extLst>
              <a:ext uri="{FF2B5EF4-FFF2-40B4-BE49-F238E27FC236}">
                <a16:creationId xmlns="" xmlns:a16="http://schemas.microsoft.com/office/drawing/2014/main" id="{C4D033E5-EEF9-D04E-88C7-241705D14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0" y="1482724"/>
            <a:ext cx="11109025" cy="4680000"/>
          </a:xfrm>
          <a:prstGeom prst="rect">
            <a:avLst/>
          </a:prstGeom>
        </p:spPr>
        <p:txBody>
          <a:bodyPr/>
          <a:lstStyle>
            <a:lvl1pPr>
              <a:lnSpc>
                <a:spcPct val="103000"/>
              </a:lnSpc>
              <a:defRPr b="0">
                <a:solidFill>
                  <a:schemeClr val="tx1"/>
                </a:solidFill>
              </a:defRPr>
            </a:lvl1pPr>
            <a:lvl2pPr marL="18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36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54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72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grpSp>
        <p:nvGrpSpPr>
          <p:cNvPr id="45" name="Gruppieren 44">
            <a:extLst>
              <a:ext uri="{FF2B5EF4-FFF2-40B4-BE49-F238E27FC236}">
                <a16:creationId xmlns="" xmlns:a16="http://schemas.microsoft.com/office/drawing/2014/main" id="{FBB51092-BB12-4F46-A775-77E3F92F63E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56857" y="306416"/>
            <a:ext cx="1442113" cy="756000"/>
            <a:chOff x="8394700" y="2336007"/>
            <a:chExt cx="1666970" cy="873877"/>
          </a:xfrm>
        </p:grpSpPr>
        <p:grpSp>
          <p:nvGrpSpPr>
            <p:cNvPr id="46" name="Gruppieren 45">
              <a:extLst>
                <a:ext uri="{FF2B5EF4-FFF2-40B4-BE49-F238E27FC236}">
                  <a16:creationId xmlns="" xmlns:a16="http://schemas.microsoft.com/office/drawing/2014/main" id="{1775373B-947C-A846-8A77-0CB9221228E7}"/>
                </a:ext>
              </a:extLst>
            </p:cNvPr>
            <p:cNvGrpSpPr/>
            <p:nvPr userDrawn="1"/>
          </p:nvGrpSpPr>
          <p:grpSpPr>
            <a:xfrm>
              <a:off x="8394700" y="3111986"/>
              <a:ext cx="1548575" cy="97898"/>
              <a:chOff x="8394700" y="3111986"/>
              <a:chExt cx="1548575" cy="97898"/>
            </a:xfrm>
          </p:grpSpPr>
          <p:sp>
            <p:nvSpPr>
              <p:cNvPr id="51" name="Freihandform 50">
                <a:extLst>
                  <a:ext uri="{FF2B5EF4-FFF2-40B4-BE49-F238E27FC236}">
                    <a16:creationId xmlns="" xmlns:a16="http://schemas.microsoft.com/office/drawing/2014/main" id="{1CF7A01F-1077-8042-99A5-96D1E3C15142}"/>
                  </a:ext>
                </a:extLst>
              </p:cNvPr>
              <p:cNvSpPr/>
              <p:nvPr/>
            </p:nvSpPr>
            <p:spPr>
              <a:xfrm>
                <a:off x="8394700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0 h 76200"/>
                  <a:gd name="connsiteX1" fmla="*/ 0 w 47625"/>
                  <a:gd name="connsiteY1" fmla="*/ 76581 h 76200"/>
                  <a:gd name="connsiteX2" fmla="*/ 49054 w 47625"/>
                  <a:gd name="connsiteY2" fmla="*/ 76581 h 76200"/>
                  <a:gd name="connsiteX3" fmla="*/ 49054 w 47625"/>
                  <a:gd name="connsiteY3" fmla="*/ 66199 h 76200"/>
                  <a:gd name="connsiteX4" fmla="*/ 11621 w 47625"/>
                  <a:gd name="connsiteY4" fmla="*/ 66199 h 76200"/>
                  <a:gd name="connsiteX5" fmla="*/ 11621 w 47625"/>
                  <a:gd name="connsiteY5" fmla="*/ 43148 h 76200"/>
                  <a:gd name="connsiteX6" fmla="*/ 43529 w 47625"/>
                  <a:gd name="connsiteY6" fmla="*/ 43148 h 76200"/>
                  <a:gd name="connsiteX7" fmla="*/ 43529 w 47625"/>
                  <a:gd name="connsiteY7" fmla="*/ 32766 h 76200"/>
                  <a:gd name="connsiteX8" fmla="*/ 11621 w 47625"/>
                  <a:gd name="connsiteY8" fmla="*/ 32766 h 76200"/>
                  <a:gd name="connsiteX9" fmla="*/ 11621 w 47625"/>
                  <a:gd name="connsiteY9" fmla="*/ 10382 h 76200"/>
                  <a:gd name="connsiteX10" fmla="*/ 49054 w 47625"/>
                  <a:gd name="connsiteY10" fmla="*/ 10382 h 76200"/>
                  <a:gd name="connsiteX11" fmla="*/ 49054 w 47625"/>
                  <a:gd name="connsiteY11" fmla="*/ 0 h 76200"/>
                  <a:gd name="connsiteX12" fmla="*/ 0 w 47625"/>
                  <a:gd name="connsiteY12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0"/>
                    </a:moveTo>
                    <a:lnTo>
                      <a:pt x="0" y="76581"/>
                    </a:lnTo>
                    <a:lnTo>
                      <a:pt x="49054" y="76581"/>
                    </a:lnTo>
                    <a:lnTo>
                      <a:pt x="49054" y="66199"/>
                    </a:lnTo>
                    <a:lnTo>
                      <a:pt x="11621" y="66199"/>
                    </a:lnTo>
                    <a:lnTo>
                      <a:pt x="11621" y="43148"/>
                    </a:lnTo>
                    <a:lnTo>
                      <a:pt x="43529" y="43148"/>
                    </a:lnTo>
                    <a:lnTo>
                      <a:pt x="43529" y="32766"/>
                    </a:lnTo>
                    <a:lnTo>
                      <a:pt x="11621" y="32766"/>
                    </a:lnTo>
                    <a:lnTo>
                      <a:pt x="11621" y="10382"/>
                    </a:lnTo>
                    <a:lnTo>
                      <a:pt x="49054" y="10382"/>
                    </a:lnTo>
                    <a:lnTo>
                      <a:pt x="490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" name="Freihandform 51">
                <a:extLst>
                  <a:ext uri="{FF2B5EF4-FFF2-40B4-BE49-F238E27FC236}">
                    <a16:creationId xmlns="" xmlns:a16="http://schemas.microsoft.com/office/drawing/2014/main" id="{5F34203C-E751-C74C-A942-E4EF651441D2}"/>
                  </a:ext>
                </a:extLst>
              </p:cNvPr>
              <p:cNvSpPr/>
              <p:nvPr/>
            </p:nvSpPr>
            <p:spPr>
              <a:xfrm>
                <a:off x="8458041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2 w 38100"/>
                  <a:gd name="connsiteY2" fmla="*/ 9924 h 47625"/>
                  <a:gd name="connsiteX3" fmla="*/ 22384 w 38100"/>
                  <a:gd name="connsiteY3" fmla="*/ 9820 h 47625"/>
                  <a:gd name="connsiteX4" fmla="*/ 10990 w 38100"/>
                  <a:gd name="connsiteY4" fmla="*/ 20116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196 w 38100"/>
                  <a:gd name="connsiteY13" fmla="*/ 20298 h 47625"/>
                  <a:gd name="connsiteX14" fmla="*/ 44196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88" y="16140"/>
                      <a:pt x="30090" y="10770"/>
                      <a:pt x="24312" y="9924"/>
                    </a:cubicBezTo>
                    <a:cubicBezTo>
                      <a:pt x="23674" y="9831"/>
                      <a:pt x="23028" y="9796"/>
                      <a:pt x="22384" y="9820"/>
                    </a:cubicBezTo>
                    <a:cubicBezTo>
                      <a:pt x="16394" y="9517"/>
                      <a:pt x="11293" y="14127"/>
                      <a:pt x="10990" y="20116"/>
                    </a:cubicBezTo>
                    <a:cubicBezTo>
                      <a:pt x="10960" y="20717"/>
                      <a:pt x="10980" y="21319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10" y="2060"/>
                      <a:pt x="19825" y="-163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667" y="9074"/>
                      <a:pt x="44640" y="14648"/>
                      <a:pt x="44196" y="20298"/>
                    </a:cubicBezTo>
                    <a:lnTo>
                      <a:pt x="44196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" name="Freihandform 52">
                <a:extLst>
                  <a:ext uri="{FF2B5EF4-FFF2-40B4-BE49-F238E27FC236}">
                    <a16:creationId xmlns="" xmlns:a16="http://schemas.microsoft.com/office/drawing/2014/main" id="{2E0089EA-CFDD-874C-AA0A-33D48DAFC4B4}"/>
                  </a:ext>
                </a:extLst>
              </p:cNvPr>
              <p:cNvSpPr/>
              <p:nvPr/>
            </p:nvSpPr>
            <p:spPr>
              <a:xfrm>
                <a:off x="851557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287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9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55" y="8961"/>
                      <a:pt x="14138" y="11688"/>
                      <a:pt x="12287" y="16002"/>
                    </a:cubicBezTo>
                    <a:cubicBezTo>
                      <a:pt x="11231" y="18331"/>
                      <a:pt x="10741" y="20877"/>
                      <a:pt x="10858" y="23431"/>
                    </a:cubicBezTo>
                    <a:lnTo>
                      <a:pt x="35433" y="23431"/>
                    </a:lnTo>
                    <a:cubicBezTo>
                      <a:pt x="35473" y="20873"/>
                      <a:pt x="34953" y="18338"/>
                      <a:pt x="33909" y="16002"/>
                    </a:cubicBezTo>
                    <a:moveTo>
                      <a:pt x="10859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826" y="53156"/>
                      <a:pt x="32321" y="56312"/>
                      <a:pt x="24575" y="55912"/>
                    </a:cubicBezTo>
                    <a:cubicBezTo>
                      <a:pt x="10859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" name="Freihandform 53">
                <a:extLst>
                  <a:ext uri="{FF2B5EF4-FFF2-40B4-BE49-F238E27FC236}">
                    <a16:creationId xmlns="" xmlns:a16="http://schemas.microsoft.com/office/drawing/2014/main" id="{9CDA378F-4892-CF41-9748-FC08C5F26860}"/>
                  </a:ext>
                </a:extLst>
              </p:cNvPr>
              <p:cNvSpPr/>
              <p:nvPr/>
            </p:nvSpPr>
            <p:spPr>
              <a:xfrm>
                <a:off x="8576342" y="3133985"/>
                <a:ext cx="38100" cy="47625"/>
              </a:xfrm>
              <a:custGeom>
                <a:avLst/>
                <a:gdLst>
                  <a:gd name="connsiteX0" fmla="*/ 30004 w 38100"/>
                  <a:gd name="connsiteY0" fmla="*/ 13456 h 47625"/>
                  <a:gd name="connsiteX1" fmla="*/ 21812 w 38100"/>
                  <a:gd name="connsiteY1" fmla="*/ 9837 h 47625"/>
                  <a:gd name="connsiteX2" fmla="*/ 10907 w 38100"/>
                  <a:gd name="connsiteY2" fmla="*/ 21215 h 47625"/>
                  <a:gd name="connsiteX3" fmla="*/ 10954 w 38100"/>
                  <a:gd name="connsiteY3" fmla="*/ 22029 h 47625"/>
                  <a:gd name="connsiteX4" fmla="*/ 10954 w 38100"/>
                  <a:gd name="connsiteY4" fmla="*/ 55176 h 47625"/>
                  <a:gd name="connsiteX5" fmla="*/ 0 w 38100"/>
                  <a:gd name="connsiteY5" fmla="*/ 55176 h 47625"/>
                  <a:gd name="connsiteX6" fmla="*/ 0 w 38100"/>
                  <a:gd name="connsiteY6" fmla="*/ 598 h 47625"/>
                  <a:gd name="connsiteX7" fmla="*/ 10763 w 38100"/>
                  <a:gd name="connsiteY7" fmla="*/ 598 h 47625"/>
                  <a:gd name="connsiteX8" fmla="*/ 10763 w 38100"/>
                  <a:gd name="connsiteY8" fmla="*/ 6598 h 47625"/>
                  <a:gd name="connsiteX9" fmla="*/ 25337 w 38100"/>
                  <a:gd name="connsiteY9" fmla="*/ 26 h 47625"/>
                  <a:gd name="connsiteX10" fmla="*/ 38291 w 38100"/>
                  <a:gd name="connsiteY10" fmla="*/ 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04" y="13456"/>
                    </a:moveTo>
                    <a:cubicBezTo>
                      <a:pt x="27987" y="11039"/>
                      <a:pt x="24958" y="9700"/>
                      <a:pt x="21812" y="9837"/>
                    </a:cubicBezTo>
                    <a:cubicBezTo>
                      <a:pt x="15659" y="9967"/>
                      <a:pt x="10776" y="15061"/>
                      <a:pt x="10907" y="21215"/>
                    </a:cubicBezTo>
                    <a:cubicBezTo>
                      <a:pt x="10912" y="21487"/>
                      <a:pt x="10928" y="21758"/>
                      <a:pt x="10954" y="22029"/>
                    </a:cubicBezTo>
                    <a:lnTo>
                      <a:pt x="10954" y="55176"/>
                    </a:lnTo>
                    <a:lnTo>
                      <a:pt x="0" y="55176"/>
                    </a:lnTo>
                    <a:lnTo>
                      <a:pt x="0" y="598"/>
                    </a:lnTo>
                    <a:lnTo>
                      <a:pt x="10763" y="598"/>
                    </a:lnTo>
                    <a:lnTo>
                      <a:pt x="10763" y="6598"/>
                    </a:lnTo>
                    <a:cubicBezTo>
                      <a:pt x="14329" y="2252"/>
                      <a:pt x="19719" y="-179"/>
                      <a:pt x="25337" y="26"/>
                    </a:cubicBezTo>
                    <a:cubicBezTo>
                      <a:pt x="30201" y="-247"/>
                      <a:pt x="34938" y="1634"/>
                      <a:pt x="38291" y="517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" name="Freihandform 54">
                <a:extLst>
                  <a:ext uri="{FF2B5EF4-FFF2-40B4-BE49-F238E27FC236}">
                    <a16:creationId xmlns="" xmlns:a16="http://schemas.microsoft.com/office/drawing/2014/main" id="{1363F6B1-22D7-9A4B-87D6-F22B12FE6F73}"/>
                  </a:ext>
                </a:extLst>
              </p:cNvPr>
              <p:cNvSpPr/>
              <p:nvPr/>
            </p:nvSpPr>
            <p:spPr>
              <a:xfrm>
                <a:off x="8620345" y="3133684"/>
                <a:ext cx="38100" cy="76200"/>
              </a:xfrm>
              <a:custGeom>
                <a:avLst/>
                <a:gdLst>
                  <a:gd name="connsiteX0" fmla="*/ 22005 w 38100"/>
                  <a:gd name="connsiteY0" fmla="*/ 10139 h 76200"/>
                  <a:gd name="connsiteX1" fmla="*/ 10765 w 38100"/>
                  <a:gd name="connsiteY1" fmla="*/ 27189 h 76200"/>
                  <a:gd name="connsiteX2" fmla="*/ 22005 w 38100"/>
                  <a:gd name="connsiteY2" fmla="*/ 44048 h 76200"/>
                  <a:gd name="connsiteX3" fmla="*/ 33054 w 38100"/>
                  <a:gd name="connsiteY3" fmla="*/ 26903 h 76200"/>
                  <a:gd name="connsiteX4" fmla="*/ 22005 w 38100"/>
                  <a:gd name="connsiteY4" fmla="*/ 9853 h 76200"/>
                  <a:gd name="connsiteX5" fmla="*/ 20671 w 38100"/>
                  <a:gd name="connsiteY5" fmla="*/ 77957 h 76200"/>
                  <a:gd name="connsiteX6" fmla="*/ 1621 w 38100"/>
                  <a:gd name="connsiteY6" fmla="*/ 70718 h 76200"/>
                  <a:gd name="connsiteX7" fmla="*/ 8575 w 38100"/>
                  <a:gd name="connsiteY7" fmla="*/ 63764 h 76200"/>
                  <a:gd name="connsiteX8" fmla="*/ 20386 w 38100"/>
                  <a:gd name="connsiteY8" fmla="*/ 68622 h 76200"/>
                  <a:gd name="connsiteX9" fmla="*/ 33335 w 38100"/>
                  <a:gd name="connsiteY9" fmla="*/ 57035 h 76200"/>
                  <a:gd name="connsiteX10" fmla="*/ 33244 w 38100"/>
                  <a:gd name="connsiteY10" fmla="*/ 54716 h 76200"/>
                  <a:gd name="connsiteX11" fmla="*/ 33244 w 38100"/>
                  <a:gd name="connsiteY11" fmla="*/ 47667 h 76200"/>
                  <a:gd name="connsiteX12" fmla="*/ 19147 w 38100"/>
                  <a:gd name="connsiteY12" fmla="*/ 53954 h 76200"/>
                  <a:gd name="connsiteX13" fmla="*/ 6098 w 38100"/>
                  <a:gd name="connsiteY13" fmla="*/ 49096 h 76200"/>
                  <a:gd name="connsiteX14" fmla="*/ 6098 w 38100"/>
                  <a:gd name="connsiteY14" fmla="*/ 4709 h 76200"/>
                  <a:gd name="connsiteX15" fmla="*/ 19243 w 38100"/>
                  <a:gd name="connsiteY15" fmla="*/ 42 h 76200"/>
                  <a:gd name="connsiteX16" fmla="*/ 33625 w 38100"/>
                  <a:gd name="connsiteY16" fmla="*/ 6424 h 76200"/>
                  <a:gd name="connsiteX17" fmla="*/ 33625 w 38100"/>
                  <a:gd name="connsiteY17" fmla="*/ 614 h 76200"/>
                  <a:gd name="connsiteX18" fmla="*/ 44198 w 38100"/>
                  <a:gd name="connsiteY18" fmla="*/ 614 h 76200"/>
                  <a:gd name="connsiteX19" fmla="*/ 44198 w 38100"/>
                  <a:gd name="connsiteY19" fmla="*/ 54906 h 76200"/>
                  <a:gd name="connsiteX20" fmla="*/ 23515 w 38100"/>
                  <a:gd name="connsiteY20" fmla="*/ 77973 h 76200"/>
                  <a:gd name="connsiteX21" fmla="*/ 20862 w 38100"/>
                  <a:gd name="connsiteY21" fmla="*/ 7795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100" h="76200">
                    <a:moveTo>
                      <a:pt x="22005" y="10139"/>
                    </a:moveTo>
                    <a:cubicBezTo>
                      <a:pt x="12480" y="10139"/>
                      <a:pt x="10765" y="18616"/>
                      <a:pt x="10765" y="27189"/>
                    </a:cubicBezTo>
                    <a:cubicBezTo>
                      <a:pt x="10765" y="35761"/>
                      <a:pt x="12480" y="44048"/>
                      <a:pt x="22005" y="44048"/>
                    </a:cubicBezTo>
                    <a:cubicBezTo>
                      <a:pt x="31530" y="44048"/>
                      <a:pt x="33054" y="35570"/>
                      <a:pt x="33054" y="26903"/>
                    </a:cubicBezTo>
                    <a:cubicBezTo>
                      <a:pt x="33054" y="18235"/>
                      <a:pt x="31911" y="9853"/>
                      <a:pt x="22005" y="9853"/>
                    </a:cubicBezTo>
                    <a:moveTo>
                      <a:pt x="20671" y="77957"/>
                    </a:moveTo>
                    <a:cubicBezTo>
                      <a:pt x="13581" y="78365"/>
                      <a:pt x="6652" y="75732"/>
                      <a:pt x="1621" y="70718"/>
                    </a:cubicBezTo>
                    <a:lnTo>
                      <a:pt x="8575" y="63764"/>
                    </a:lnTo>
                    <a:cubicBezTo>
                      <a:pt x="11618" y="67024"/>
                      <a:pt x="15930" y="68797"/>
                      <a:pt x="20386" y="68622"/>
                    </a:cubicBezTo>
                    <a:cubicBezTo>
                      <a:pt x="27161" y="68998"/>
                      <a:pt x="32959" y="63811"/>
                      <a:pt x="33335" y="57035"/>
                    </a:cubicBezTo>
                    <a:cubicBezTo>
                      <a:pt x="33378" y="56261"/>
                      <a:pt x="33348" y="55484"/>
                      <a:pt x="33244" y="54716"/>
                    </a:cubicBezTo>
                    <a:lnTo>
                      <a:pt x="33244" y="47667"/>
                    </a:lnTo>
                    <a:cubicBezTo>
                      <a:pt x="29847" y="51930"/>
                      <a:pt x="24589" y="54275"/>
                      <a:pt x="19147" y="53954"/>
                    </a:cubicBezTo>
                    <a:cubicBezTo>
                      <a:pt x="14326" y="54129"/>
                      <a:pt x="9632" y="52382"/>
                      <a:pt x="6098" y="49096"/>
                    </a:cubicBezTo>
                    <a:cubicBezTo>
                      <a:pt x="-2033" y="35418"/>
                      <a:pt x="-2033" y="18388"/>
                      <a:pt x="6098" y="4709"/>
                    </a:cubicBezTo>
                    <a:cubicBezTo>
                      <a:pt x="9732" y="1548"/>
                      <a:pt x="14429" y="-120"/>
                      <a:pt x="19243" y="42"/>
                    </a:cubicBezTo>
                    <a:cubicBezTo>
                      <a:pt x="24799" y="-352"/>
                      <a:pt x="30189" y="2039"/>
                      <a:pt x="33625" y="6424"/>
                    </a:cubicBezTo>
                    <a:lnTo>
                      <a:pt x="33625" y="614"/>
                    </a:lnTo>
                    <a:lnTo>
                      <a:pt x="44198" y="614"/>
                    </a:lnTo>
                    <a:lnTo>
                      <a:pt x="44198" y="54906"/>
                    </a:lnTo>
                    <a:cubicBezTo>
                      <a:pt x="44856" y="66987"/>
                      <a:pt x="35596" y="77315"/>
                      <a:pt x="23515" y="77973"/>
                    </a:cubicBezTo>
                    <a:cubicBezTo>
                      <a:pt x="22631" y="78021"/>
                      <a:pt x="21745" y="78016"/>
                      <a:pt x="20862" y="7795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" name="Freihandform 55">
                <a:extLst>
                  <a:ext uri="{FF2B5EF4-FFF2-40B4-BE49-F238E27FC236}">
                    <a16:creationId xmlns="" xmlns:a16="http://schemas.microsoft.com/office/drawing/2014/main" id="{65D53D01-BE08-784F-82B4-C2EB3AF78AC5}"/>
                  </a:ext>
                </a:extLst>
              </p:cNvPr>
              <p:cNvSpPr/>
              <p:nvPr/>
            </p:nvSpPr>
            <p:spPr>
              <a:xfrm>
                <a:off x="8676450" y="3134964"/>
                <a:ext cx="47625" cy="66675"/>
              </a:xfrm>
              <a:custGeom>
                <a:avLst/>
                <a:gdLst>
                  <a:gd name="connsiteX0" fmla="*/ 24955 w 47625"/>
                  <a:gd name="connsiteY0" fmla="*/ 65151 h 66675"/>
                  <a:gd name="connsiteX1" fmla="*/ 20955 w 47625"/>
                  <a:gd name="connsiteY1" fmla="*/ 71914 h 66675"/>
                  <a:gd name="connsiteX2" fmla="*/ 9811 w 47625"/>
                  <a:gd name="connsiteY2" fmla="*/ 75914 h 66675"/>
                  <a:gd name="connsiteX3" fmla="*/ 5429 w 47625"/>
                  <a:gd name="connsiteY3" fmla="*/ 75914 h 66675"/>
                  <a:gd name="connsiteX4" fmla="*/ 5429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149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955" y="65151"/>
                    </a:moveTo>
                    <a:cubicBezTo>
                      <a:pt x="24145" y="67676"/>
                      <a:pt x="22778" y="69987"/>
                      <a:pt x="20955" y="71914"/>
                    </a:cubicBezTo>
                    <a:cubicBezTo>
                      <a:pt x="17931" y="74695"/>
                      <a:pt x="13913" y="76137"/>
                      <a:pt x="9811" y="75914"/>
                    </a:cubicBezTo>
                    <a:lnTo>
                      <a:pt x="5429" y="75914"/>
                    </a:lnTo>
                    <a:lnTo>
                      <a:pt x="5429" y="66389"/>
                    </a:lnTo>
                    <a:lnTo>
                      <a:pt x="8192" y="66389"/>
                    </a:lnTo>
                    <a:cubicBezTo>
                      <a:pt x="12859" y="66389"/>
                      <a:pt x="14478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14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" name="Freihandform 56">
                <a:extLst>
                  <a:ext uri="{FF2B5EF4-FFF2-40B4-BE49-F238E27FC236}">
                    <a16:creationId xmlns="" xmlns:a16="http://schemas.microsoft.com/office/drawing/2014/main" id="{CD5F1F6E-66D5-5C49-9539-33C65FE56C2F}"/>
                  </a:ext>
                </a:extLst>
              </p:cNvPr>
              <p:cNvSpPr/>
              <p:nvPr/>
            </p:nvSpPr>
            <p:spPr>
              <a:xfrm>
                <a:off x="8730075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" name="Freihandform 57">
                <a:extLst>
                  <a:ext uri="{FF2B5EF4-FFF2-40B4-BE49-F238E27FC236}">
                    <a16:creationId xmlns="" xmlns:a16="http://schemas.microsoft.com/office/drawing/2014/main" id="{5EFC1551-6AC8-BE4C-9A7E-6339F0EF8D85}"/>
                  </a:ext>
                </a:extLst>
              </p:cNvPr>
              <p:cNvSpPr/>
              <p:nvPr/>
            </p:nvSpPr>
            <p:spPr>
              <a:xfrm>
                <a:off x="8787416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" name="Freihandform 58">
                <a:extLst>
                  <a:ext uri="{FF2B5EF4-FFF2-40B4-BE49-F238E27FC236}">
                    <a16:creationId xmlns="" xmlns:a16="http://schemas.microsoft.com/office/drawing/2014/main" id="{F642DD15-68D2-604F-8AC3-D32B81336B7B}"/>
                  </a:ext>
                </a:extLst>
              </p:cNvPr>
              <p:cNvSpPr/>
              <p:nvPr/>
            </p:nvSpPr>
            <p:spPr>
              <a:xfrm>
                <a:off x="8846661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191 w 19050"/>
                  <a:gd name="connsiteY2" fmla="*/ 77175 h 76200"/>
                  <a:gd name="connsiteX3" fmla="*/ 6191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191 w 19050"/>
                  <a:gd name="connsiteY6" fmla="*/ 23549 h 76200"/>
                  <a:gd name="connsiteX7" fmla="*/ 6191 w 19050"/>
                  <a:gd name="connsiteY7" fmla="*/ 15167 h 76200"/>
                  <a:gd name="connsiteX8" fmla="*/ 19375 w 19050"/>
                  <a:gd name="connsiteY8" fmla="*/ 34 h 76200"/>
                  <a:gd name="connsiteX9" fmla="*/ 21146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191" y="77175"/>
                    </a:lnTo>
                    <a:lnTo>
                      <a:pt x="6191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191" y="23549"/>
                    </a:lnTo>
                    <a:lnTo>
                      <a:pt x="6191" y="15167"/>
                    </a:lnTo>
                    <a:cubicBezTo>
                      <a:pt x="5653" y="7347"/>
                      <a:pt x="11556" y="572"/>
                      <a:pt x="19375" y="34"/>
                    </a:cubicBezTo>
                    <a:cubicBezTo>
                      <a:pt x="19964" y="-7"/>
                      <a:pt x="20556" y="-11"/>
                      <a:pt x="21146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" name="Freihandform 59">
                <a:extLst>
                  <a:ext uri="{FF2B5EF4-FFF2-40B4-BE49-F238E27FC236}">
                    <a16:creationId xmlns="" xmlns:a16="http://schemas.microsoft.com/office/drawing/2014/main" id="{4B313716-6F6E-A545-A4C9-E05DA969CB48}"/>
                  </a:ext>
                </a:extLst>
              </p:cNvPr>
              <p:cNvSpPr/>
              <p:nvPr/>
            </p:nvSpPr>
            <p:spPr>
              <a:xfrm>
                <a:off x="8883047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287 w 19050"/>
                  <a:gd name="connsiteY2" fmla="*/ 77175 h 76200"/>
                  <a:gd name="connsiteX3" fmla="*/ 6287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287 w 19050"/>
                  <a:gd name="connsiteY6" fmla="*/ 23549 h 76200"/>
                  <a:gd name="connsiteX7" fmla="*/ 6287 w 19050"/>
                  <a:gd name="connsiteY7" fmla="*/ 15167 h 76200"/>
                  <a:gd name="connsiteX8" fmla="*/ 19470 w 19050"/>
                  <a:gd name="connsiteY8" fmla="*/ 34 h 76200"/>
                  <a:gd name="connsiteX9" fmla="*/ 21241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287" y="77175"/>
                    </a:lnTo>
                    <a:lnTo>
                      <a:pt x="6287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287" y="23549"/>
                    </a:lnTo>
                    <a:lnTo>
                      <a:pt x="6287" y="15167"/>
                    </a:lnTo>
                    <a:cubicBezTo>
                      <a:pt x="5748" y="7347"/>
                      <a:pt x="11651" y="572"/>
                      <a:pt x="19470" y="34"/>
                    </a:cubicBezTo>
                    <a:cubicBezTo>
                      <a:pt x="20060" y="-7"/>
                      <a:pt x="20651" y="-11"/>
                      <a:pt x="21241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" name="Freihandform 60">
                <a:extLst>
                  <a:ext uri="{FF2B5EF4-FFF2-40B4-BE49-F238E27FC236}">
                    <a16:creationId xmlns="" xmlns:a16="http://schemas.microsoft.com/office/drawing/2014/main" id="{4359894A-88D3-7C46-B3D5-962DB08EC996}"/>
                  </a:ext>
                </a:extLst>
              </p:cNvPr>
              <p:cNvSpPr/>
              <p:nvPr/>
            </p:nvSpPr>
            <p:spPr>
              <a:xfrm>
                <a:off x="8923623" y="3112199"/>
                <a:ext cx="9525" cy="76200"/>
              </a:xfrm>
              <a:custGeom>
                <a:avLst/>
                <a:gdLst>
                  <a:gd name="connsiteX0" fmla="*/ 381 w 9525"/>
                  <a:gd name="connsiteY0" fmla="*/ 22384 h 76200"/>
                  <a:gd name="connsiteX1" fmla="*/ 11335 w 9525"/>
                  <a:gd name="connsiteY1" fmla="*/ 22384 h 76200"/>
                  <a:gd name="connsiteX2" fmla="*/ 11335 w 9525"/>
                  <a:gd name="connsiteY2" fmla="*/ 76962 h 76200"/>
                  <a:gd name="connsiteX3" fmla="*/ 381 w 9525"/>
                  <a:gd name="connsiteY3" fmla="*/ 76962 h 76200"/>
                  <a:gd name="connsiteX4" fmla="*/ 381 w 9525"/>
                  <a:gd name="connsiteY4" fmla="*/ 0 h 76200"/>
                  <a:gd name="connsiteX5" fmla="*/ 12097 w 9525"/>
                  <a:gd name="connsiteY5" fmla="*/ 0 h 76200"/>
                  <a:gd name="connsiteX6" fmla="*/ 12097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381" y="22384"/>
                    </a:moveTo>
                    <a:lnTo>
                      <a:pt x="11335" y="22384"/>
                    </a:lnTo>
                    <a:lnTo>
                      <a:pt x="11335" y="76962"/>
                    </a:lnTo>
                    <a:lnTo>
                      <a:pt x="381" y="76962"/>
                    </a:lnTo>
                    <a:close/>
                    <a:moveTo>
                      <a:pt x="381" y="0"/>
                    </a:moveTo>
                    <a:lnTo>
                      <a:pt x="12097" y="0"/>
                    </a:lnTo>
                    <a:lnTo>
                      <a:pt x="12097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" name="Freihandform 61">
                <a:extLst>
                  <a:ext uri="{FF2B5EF4-FFF2-40B4-BE49-F238E27FC236}">
                    <a16:creationId xmlns="" xmlns:a16="http://schemas.microsoft.com/office/drawing/2014/main" id="{FB263DB8-3729-ED4A-A6EE-B739E670F7C6}"/>
                  </a:ext>
                </a:extLst>
              </p:cNvPr>
              <p:cNvSpPr/>
              <p:nvPr/>
            </p:nvSpPr>
            <p:spPr>
              <a:xfrm>
                <a:off x="8941117" y="3133979"/>
                <a:ext cx="38100" cy="47625"/>
              </a:xfrm>
              <a:custGeom>
                <a:avLst/>
                <a:gdLst>
                  <a:gd name="connsiteX0" fmla="*/ 24384 w 38100"/>
                  <a:gd name="connsiteY0" fmla="*/ 55941 h 47625"/>
                  <a:gd name="connsiteX1" fmla="*/ 0 w 38100"/>
                  <a:gd name="connsiteY1" fmla="*/ 27938 h 47625"/>
                  <a:gd name="connsiteX2" fmla="*/ 24384 w 38100"/>
                  <a:gd name="connsiteY2" fmla="*/ 30 h 47625"/>
                  <a:gd name="connsiteX3" fmla="*/ 42386 w 38100"/>
                  <a:gd name="connsiteY3" fmla="*/ 7650 h 47625"/>
                  <a:gd name="connsiteX4" fmla="*/ 34766 w 38100"/>
                  <a:gd name="connsiteY4" fmla="*/ 14984 h 47625"/>
                  <a:gd name="connsiteX5" fmla="*/ 16451 w 38100"/>
                  <a:gd name="connsiteY5" fmla="*/ 12726 h 47625"/>
                  <a:gd name="connsiteX6" fmla="*/ 14192 w 38100"/>
                  <a:gd name="connsiteY6" fmla="*/ 14984 h 47625"/>
                  <a:gd name="connsiteX7" fmla="*/ 11049 w 38100"/>
                  <a:gd name="connsiteY7" fmla="*/ 28224 h 47625"/>
                  <a:gd name="connsiteX8" fmla="*/ 14192 w 38100"/>
                  <a:gd name="connsiteY8" fmla="*/ 41559 h 47625"/>
                  <a:gd name="connsiteX9" fmla="*/ 24384 w 38100"/>
                  <a:gd name="connsiteY9" fmla="*/ 46321 h 47625"/>
                  <a:gd name="connsiteX10" fmla="*/ 34766 w 38100"/>
                  <a:gd name="connsiteY10" fmla="*/ 41178 h 47625"/>
                  <a:gd name="connsiteX11" fmla="*/ 42386 w 38100"/>
                  <a:gd name="connsiteY11" fmla="*/ 48417 h 47625"/>
                  <a:gd name="connsiteX12" fmla="*/ 24384 w 38100"/>
                  <a:gd name="connsiteY12" fmla="*/ 5622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384" y="55941"/>
                    </a:moveTo>
                    <a:cubicBezTo>
                      <a:pt x="12097" y="55941"/>
                      <a:pt x="0" y="48321"/>
                      <a:pt x="0" y="27938"/>
                    </a:cubicBezTo>
                    <a:cubicBezTo>
                      <a:pt x="0" y="7554"/>
                      <a:pt x="12097" y="30"/>
                      <a:pt x="24384" y="30"/>
                    </a:cubicBezTo>
                    <a:cubicBezTo>
                      <a:pt x="31235" y="-323"/>
                      <a:pt x="37870" y="2485"/>
                      <a:pt x="42386" y="7650"/>
                    </a:cubicBezTo>
                    <a:lnTo>
                      <a:pt x="34766" y="14984"/>
                    </a:lnTo>
                    <a:cubicBezTo>
                      <a:pt x="30332" y="9303"/>
                      <a:pt x="22132" y="8292"/>
                      <a:pt x="16451" y="12726"/>
                    </a:cubicBezTo>
                    <a:cubicBezTo>
                      <a:pt x="15608" y="13383"/>
                      <a:pt x="14850" y="14142"/>
                      <a:pt x="14192" y="14984"/>
                    </a:cubicBezTo>
                    <a:cubicBezTo>
                      <a:pt x="11673" y="18913"/>
                      <a:pt x="10565" y="23582"/>
                      <a:pt x="11049" y="28224"/>
                    </a:cubicBezTo>
                    <a:cubicBezTo>
                      <a:pt x="10595" y="32894"/>
                      <a:pt x="11700" y="37583"/>
                      <a:pt x="14192" y="41559"/>
                    </a:cubicBezTo>
                    <a:cubicBezTo>
                      <a:pt x="16650" y="44662"/>
                      <a:pt x="20426" y="46427"/>
                      <a:pt x="24384" y="46321"/>
                    </a:cubicBezTo>
                    <a:cubicBezTo>
                      <a:pt x="28479" y="46415"/>
                      <a:pt x="32360" y="44492"/>
                      <a:pt x="34766" y="41178"/>
                    </a:cubicBezTo>
                    <a:lnTo>
                      <a:pt x="42386" y="48417"/>
                    </a:lnTo>
                    <a:cubicBezTo>
                      <a:pt x="37890" y="53629"/>
                      <a:pt x="31262" y="56504"/>
                      <a:pt x="24384" y="5622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" name="Freihandform 62">
                <a:extLst>
                  <a:ext uri="{FF2B5EF4-FFF2-40B4-BE49-F238E27FC236}">
                    <a16:creationId xmlns="" xmlns:a16="http://schemas.microsoft.com/office/drawing/2014/main" id="{93B27614-122A-A945-950B-9E90E4DD7522}"/>
                  </a:ext>
                </a:extLst>
              </p:cNvPr>
              <p:cNvSpPr/>
              <p:nvPr/>
            </p:nvSpPr>
            <p:spPr>
              <a:xfrm>
                <a:off x="9004300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0954 w 9525"/>
                  <a:gd name="connsiteY1" fmla="*/ 22384 h 76200"/>
                  <a:gd name="connsiteX2" fmla="*/ 10954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0954" y="22384"/>
                    </a:lnTo>
                    <a:lnTo>
                      <a:pt x="10954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" name="Freihandform 63">
                <a:extLst>
                  <a:ext uri="{FF2B5EF4-FFF2-40B4-BE49-F238E27FC236}">
                    <a16:creationId xmlns="" xmlns:a16="http://schemas.microsoft.com/office/drawing/2014/main" id="{DA4DFF7F-FFB5-9A4B-BDE6-A9F68ADC0494}"/>
                  </a:ext>
                </a:extLst>
              </p:cNvPr>
              <p:cNvSpPr/>
              <p:nvPr/>
            </p:nvSpPr>
            <p:spPr>
              <a:xfrm>
                <a:off x="902992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192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479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36" y="8975"/>
                      <a:pt x="14098" y="11691"/>
                      <a:pt x="12192" y="16002"/>
                    </a:cubicBezTo>
                    <a:cubicBezTo>
                      <a:pt x="11213" y="18352"/>
                      <a:pt x="10758" y="20887"/>
                      <a:pt x="10858" y="23431"/>
                    </a:cubicBezTo>
                    <a:lnTo>
                      <a:pt x="35433" y="23431"/>
                    </a:lnTo>
                    <a:cubicBezTo>
                      <a:pt x="35428" y="20878"/>
                      <a:pt x="34910" y="18351"/>
                      <a:pt x="33909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788" y="53159"/>
                      <a:pt x="32253" y="56313"/>
                      <a:pt x="24479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" name="Freihandform 64">
                <a:extLst>
                  <a:ext uri="{FF2B5EF4-FFF2-40B4-BE49-F238E27FC236}">
                    <a16:creationId xmlns="" xmlns:a16="http://schemas.microsoft.com/office/drawing/2014/main" id="{E512A4F3-FB97-1744-A284-30BB7677578C}"/>
                  </a:ext>
                </a:extLst>
              </p:cNvPr>
              <p:cNvSpPr/>
              <p:nvPr/>
            </p:nvSpPr>
            <p:spPr>
              <a:xfrm>
                <a:off x="9090692" y="3134002"/>
                <a:ext cx="38100" cy="47625"/>
              </a:xfrm>
              <a:custGeom>
                <a:avLst/>
                <a:gdLst>
                  <a:gd name="connsiteX0" fmla="*/ 33338 w 38100"/>
                  <a:gd name="connsiteY0" fmla="*/ 55159 h 47625"/>
                  <a:gd name="connsiteX1" fmla="*/ 33338 w 38100"/>
                  <a:gd name="connsiteY1" fmla="*/ 21917 h 47625"/>
                  <a:gd name="connsiteX2" fmla="*/ 24418 w 38100"/>
                  <a:gd name="connsiteY2" fmla="*/ 9917 h 47625"/>
                  <a:gd name="connsiteX3" fmla="*/ 22288 w 38100"/>
                  <a:gd name="connsiteY3" fmla="*/ 9820 h 47625"/>
                  <a:gd name="connsiteX4" fmla="*/ 10979 w 38100"/>
                  <a:gd name="connsiteY4" fmla="*/ 20008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858 w 38100"/>
                  <a:gd name="connsiteY9" fmla="*/ 581 h 47625"/>
                  <a:gd name="connsiteX10" fmla="*/ 10858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59"/>
                    </a:moveTo>
                    <a:lnTo>
                      <a:pt x="33338" y="21917"/>
                    </a:lnTo>
                    <a:cubicBezTo>
                      <a:pt x="34188" y="16140"/>
                      <a:pt x="30195" y="10768"/>
                      <a:pt x="24418" y="9917"/>
                    </a:cubicBezTo>
                    <a:cubicBezTo>
                      <a:pt x="23713" y="9813"/>
                      <a:pt x="23000" y="9781"/>
                      <a:pt x="22288" y="9820"/>
                    </a:cubicBezTo>
                    <a:cubicBezTo>
                      <a:pt x="16352" y="9510"/>
                      <a:pt x="11289" y="14072"/>
                      <a:pt x="10979" y="20008"/>
                    </a:cubicBezTo>
                    <a:cubicBezTo>
                      <a:pt x="10946" y="20645"/>
                      <a:pt x="10969" y="21284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858" y="581"/>
                    </a:lnTo>
                    <a:lnTo>
                      <a:pt x="10858" y="6106"/>
                    </a:lnTo>
                    <a:cubicBezTo>
                      <a:pt x="14583" y="2086"/>
                      <a:pt x="19858" y="-135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34" y="9038"/>
                      <a:pt x="44748" y="14629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6" name="Freihandform 65">
                <a:extLst>
                  <a:ext uri="{FF2B5EF4-FFF2-40B4-BE49-F238E27FC236}">
                    <a16:creationId xmlns="" xmlns:a16="http://schemas.microsoft.com/office/drawing/2014/main" id="{93E6F6EE-CB00-9A4B-ADB0-8D9DCECC3DE1}"/>
                  </a:ext>
                </a:extLst>
              </p:cNvPr>
              <p:cNvSpPr/>
              <p:nvPr/>
            </p:nvSpPr>
            <p:spPr>
              <a:xfrm>
                <a:off x="9148032" y="3133980"/>
                <a:ext cx="38100" cy="47625"/>
              </a:xfrm>
              <a:custGeom>
                <a:avLst/>
                <a:gdLst>
                  <a:gd name="connsiteX0" fmla="*/ 24289 w 38100"/>
                  <a:gd name="connsiteY0" fmla="*/ 55944 h 47625"/>
                  <a:gd name="connsiteX1" fmla="*/ 0 w 38100"/>
                  <a:gd name="connsiteY1" fmla="*/ 27940 h 47625"/>
                  <a:gd name="connsiteX2" fmla="*/ 24289 w 38100"/>
                  <a:gd name="connsiteY2" fmla="*/ 32 h 47625"/>
                  <a:gd name="connsiteX3" fmla="*/ 42291 w 38100"/>
                  <a:gd name="connsiteY3" fmla="*/ 7652 h 47625"/>
                  <a:gd name="connsiteX4" fmla="*/ 34766 w 38100"/>
                  <a:gd name="connsiteY4" fmla="*/ 14986 h 47625"/>
                  <a:gd name="connsiteX5" fmla="*/ 24289 w 38100"/>
                  <a:gd name="connsiteY5" fmla="*/ 9843 h 47625"/>
                  <a:gd name="connsiteX6" fmla="*/ 14192 w 38100"/>
                  <a:gd name="connsiteY6" fmla="*/ 14701 h 47625"/>
                  <a:gd name="connsiteX7" fmla="*/ 10954 w 38100"/>
                  <a:gd name="connsiteY7" fmla="*/ 27940 h 47625"/>
                  <a:gd name="connsiteX8" fmla="*/ 14192 w 38100"/>
                  <a:gd name="connsiteY8" fmla="*/ 41275 h 47625"/>
                  <a:gd name="connsiteX9" fmla="*/ 24289 w 38100"/>
                  <a:gd name="connsiteY9" fmla="*/ 46038 h 47625"/>
                  <a:gd name="connsiteX10" fmla="*/ 34766 w 38100"/>
                  <a:gd name="connsiteY10" fmla="*/ 40894 h 47625"/>
                  <a:gd name="connsiteX11" fmla="*/ 42291 w 38100"/>
                  <a:gd name="connsiteY11" fmla="*/ 48133 h 47625"/>
                  <a:gd name="connsiteX12" fmla="*/ 24289 w 38100"/>
                  <a:gd name="connsiteY12" fmla="*/ 559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289" y="55944"/>
                    </a:moveTo>
                    <a:cubicBezTo>
                      <a:pt x="12002" y="55944"/>
                      <a:pt x="0" y="48324"/>
                      <a:pt x="0" y="27940"/>
                    </a:cubicBezTo>
                    <a:cubicBezTo>
                      <a:pt x="0" y="7557"/>
                      <a:pt x="12002" y="32"/>
                      <a:pt x="24289" y="32"/>
                    </a:cubicBezTo>
                    <a:cubicBezTo>
                      <a:pt x="31143" y="-335"/>
                      <a:pt x="37784" y="2476"/>
                      <a:pt x="42291" y="7652"/>
                    </a:cubicBezTo>
                    <a:lnTo>
                      <a:pt x="34766" y="14986"/>
                    </a:lnTo>
                    <a:cubicBezTo>
                      <a:pt x="32319" y="11669"/>
                      <a:pt x="28410" y="9750"/>
                      <a:pt x="24289" y="9843"/>
                    </a:cubicBezTo>
                    <a:cubicBezTo>
                      <a:pt x="20338" y="9744"/>
                      <a:pt x="16581" y="11552"/>
                      <a:pt x="14192" y="14701"/>
                    </a:cubicBezTo>
                    <a:cubicBezTo>
                      <a:pt x="11589" y="18595"/>
                      <a:pt x="10442" y="23283"/>
                      <a:pt x="10954" y="27940"/>
                    </a:cubicBezTo>
                    <a:cubicBezTo>
                      <a:pt x="10475" y="32625"/>
                      <a:pt x="11619" y="37332"/>
                      <a:pt x="14192" y="41275"/>
                    </a:cubicBezTo>
                    <a:cubicBezTo>
                      <a:pt x="16611" y="44376"/>
                      <a:pt x="20358" y="46143"/>
                      <a:pt x="24289" y="46038"/>
                    </a:cubicBezTo>
                    <a:cubicBezTo>
                      <a:pt x="28410" y="46130"/>
                      <a:pt x="32319" y="44211"/>
                      <a:pt x="34766" y="40894"/>
                    </a:cubicBezTo>
                    <a:lnTo>
                      <a:pt x="42291" y="48133"/>
                    </a:lnTo>
                    <a:cubicBezTo>
                      <a:pt x="37803" y="53357"/>
                      <a:pt x="31169" y="56235"/>
                      <a:pt x="24289" y="559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" name="Freihandform 66">
                <a:extLst>
                  <a:ext uri="{FF2B5EF4-FFF2-40B4-BE49-F238E27FC236}">
                    <a16:creationId xmlns="" xmlns:a16="http://schemas.microsoft.com/office/drawing/2014/main" id="{66239429-854C-F44E-A285-9D3439F9DF6F}"/>
                  </a:ext>
                </a:extLst>
              </p:cNvPr>
              <p:cNvSpPr/>
              <p:nvPr/>
            </p:nvSpPr>
            <p:spPr>
              <a:xfrm>
                <a:off x="9198991" y="3134964"/>
                <a:ext cx="47625" cy="66675"/>
              </a:xfrm>
              <a:custGeom>
                <a:avLst/>
                <a:gdLst>
                  <a:gd name="connsiteX0" fmla="*/ 24384 w 47625"/>
                  <a:gd name="connsiteY0" fmla="*/ 65151 h 66675"/>
                  <a:gd name="connsiteX1" fmla="*/ 20383 w 47625"/>
                  <a:gd name="connsiteY1" fmla="*/ 71914 h 66675"/>
                  <a:gd name="connsiteX2" fmla="*/ 9239 w 47625"/>
                  <a:gd name="connsiteY2" fmla="*/ 75914 h 66675"/>
                  <a:gd name="connsiteX3" fmla="*/ 5334 w 47625"/>
                  <a:gd name="connsiteY3" fmla="*/ 75914 h 66675"/>
                  <a:gd name="connsiteX4" fmla="*/ 5334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054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384" y="65151"/>
                    </a:moveTo>
                    <a:cubicBezTo>
                      <a:pt x="23573" y="67676"/>
                      <a:pt x="22206" y="69987"/>
                      <a:pt x="20383" y="71914"/>
                    </a:cubicBezTo>
                    <a:cubicBezTo>
                      <a:pt x="17360" y="74695"/>
                      <a:pt x="13341" y="76137"/>
                      <a:pt x="9239" y="75914"/>
                    </a:cubicBezTo>
                    <a:lnTo>
                      <a:pt x="5334" y="75914"/>
                    </a:lnTo>
                    <a:lnTo>
                      <a:pt x="5334" y="66389"/>
                    </a:lnTo>
                    <a:lnTo>
                      <a:pt x="8192" y="66389"/>
                    </a:lnTo>
                    <a:cubicBezTo>
                      <a:pt x="12859" y="66389"/>
                      <a:pt x="14383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054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 67">
                <a:extLst>
                  <a:ext uri="{FF2B5EF4-FFF2-40B4-BE49-F238E27FC236}">
                    <a16:creationId xmlns="" xmlns:a16="http://schemas.microsoft.com/office/drawing/2014/main" id="{A3AF2677-FD5C-F44A-B26B-572B532BB1FF}"/>
                  </a:ext>
                </a:extLst>
              </p:cNvPr>
              <p:cNvSpPr/>
              <p:nvPr/>
            </p:nvSpPr>
            <p:spPr>
              <a:xfrm>
                <a:off x="9251569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4 w 9525"/>
                  <a:gd name="connsiteY1" fmla="*/ 0 h 9525"/>
                  <a:gd name="connsiteX2" fmla="*/ 13144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4" y="0"/>
                    </a:lnTo>
                    <a:lnTo>
                      <a:pt x="13144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" name="Freihandform 68">
                <a:extLst>
                  <a:ext uri="{FF2B5EF4-FFF2-40B4-BE49-F238E27FC236}">
                    <a16:creationId xmlns="" xmlns:a16="http://schemas.microsoft.com/office/drawing/2014/main" id="{23685A4B-057A-1A4E-A5F8-3F416AE572FB}"/>
                  </a:ext>
                </a:extLst>
              </p:cNvPr>
              <p:cNvSpPr/>
              <p:nvPr/>
            </p:nvSpPr>
            <p:spPr>
              <a:xfrm>
                <a:off x="9309195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" name="Freihandform 69">
                <a:extLst>
                  <a:ext uri="{FF2B5EF4-FFF2-40B4-BE49-F238E27FC236}">
                    <a16:creationId xmlns="" xmlns:a16="http://schemas.microsoft.com/office/drawing/2014/main" id="{A5F39F15-6807-C84B-B4FF-690563844040}"/>
                  </a:ext>
                </a:extLst>
              </p:cNvPr>
              <p:cNvSpPr/>
              <p:nvPr/>
            </p:nvSpPr>
            <p:spPr>
              <a:xfrm>
                <a:off x="9373679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2288 w 38100"/>
                  <a:gd name="connsiteY2" fmla="*/ 9820 h 47625"/>
                  <a:gd name="connsiteX3" fmla="*/ 10895 w 38100"/>
                  <a:gd name="connsiteY3" fmla="*/ 20116 h 47625"/>
                  <a:gd name="connsiteX4" fmla="*/ 10954 w 38100"/>
                  <a:gd name="connsiteY4" fmla="*/ 21917 h 47625"/>
                  <a:gd name="connsiteX5" fmla="*/ 10954 w 38100"/>
                  <a:gd name="connsiteY5" fmla="*/ 55159 h 47625"/>
                  <a:gd name="connsiteX6" fmla="*/ 0 w 38100"/>
                  <a:gd name="connsiteY6" fmla="*/ 55159 h 47625"/>
                  <a:gd name="connsiteX7" fmla="*/ 0 w 38100"/>
                  <a:gd name="connsiteY7" fmla="*/ 581 h 47625"/>
                  <a:gd name="connsiteX8" fmla="*/ 10763 w 38100"/>
                  <a:gd name="connsiteY8" fmla="*/ 581 h 47625"/>
                  <a:gd name="connsiteX9" fmla="*/ 10763 w 38100"/>
                  <a:gd name="connsiteY9" fmla="*/ 6106 h 47625"/>
                  <a:gd name="connsiteX10" fmla="*/ 25337 w 38100"/>
                  <a:gd name="connsiteY10" fmla="*/ 10 h 47625"/>
                  <a:gd name="connsiteX11" fmla="*/ 38767 w 38100"/>
                  <a:gd name="connsiteY11" fmla="*/ 4963 h 47625"/>
                  <a:gd name="connsiteX12" fmla="*/ 44291 w 38100"/>
                  <a:gd name="connsiteY12" fmla="*/ 20298 h 47625"/>
                  <a:gd name="connsiteX13" fmla="*/ 44291 w 38100"/>
                  <a:gd name="connsiteY13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3242" y="13440"/>
                      <a:pt x="28480" y="9820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6" y="2112"/>
                      <a:pt x="19837" y="-102"/>
                      <a:pt x="25337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1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" name="Freihandform 70">
                <a:extLst>
                  <a:ext uri="{FF2B5EF4-FFF2-40B4-BE49-F238E27FC236}">
                    <a16:creationId xmlns="" xmlns:a16="http://schemas.microsoft.com/office/drawing/2014/main" id="{0081655F-3E88-5745-8855-ACE535B8B949}"/>
                  </a:ext>
                </a:extLst>
              </p:cNvPr>
              <p:cNvSpPr/>
              <p:nvPr/>
            </p:nvSpPr>
            <p:spPr>
              <a:xfrm>
                <a:off x="9427115" y="3134583"/>
                <a:ext cx="47625" cy="47625"/>
              </a:xfrm>
              <a:custGeom>
                <a:avLst/>
                <a:gdLst>
                  <a:gd name="connsiteX0" fmla="*/ 28956 w 47625"/>
                  <a:gd name="connsiteY0" fmla="*/ 54578 h 47625"/>
                  <a:gd name="connsiteX1" fmla="*/ 20002 w 47625"/>
                  <a:gd name="connsiteY1" fmla="*/ 54578 h 47625"/>
                  <a:gd name="connsiteX2" fmla="*/ 0 w 47625"/>
                  <a:gd name="connsiteY2" fmla="*/ 0 h 47625"/>
                  <a:gd name="connsiteX3" fmla="*/ 11621 w 47625"/>
                  <a:gd name="connsiteY3" fmla="*/ 0 h 47625"/>
                  <a:gd name="connsiteX4" fmla="*/ 24479 w 47625"/>
                  <a:gd name="connsiteY4" fmla="*/ 38481 h 47625"/>
                  <a:gd name="connsiteX5" fmla="*/ 37338 w 47625"/>
                  <a:gd name="connsiteY5" fmla="*/ 0 h 47625"/>
                  <a:gd name="connsiteX6" fmla="*/ 48958 w 47625"/>
                  <a:gd name="connsiteY6" fmla="*/ 0 h 47625"/>
                  <a:gd name="connsiteX7" fmla="*/ 28956 w 47625"/>
                  <a:gd name="connsiteY7" fmla="*/ 545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47625">
                    <a:moveTo>
                      <a:pt x="28956" y="54578"/>
                    </a:moveTo>
                    <a:lnTo>
                      <a:pt x="20002" y="54578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479" y="38481"/>
                    </a:lnTo>
                    <a:lnTo>
                      <a:pt x="37338" y="0"/>
                    </a:lnTo>
                    <a:lnTo>
                      <a:pt x="48958" y="0"/>
                    </a:lnTo>
                    <a:lnTo>
                      <a:pt x="28956" y="54578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" name="Freihandform 71">
                <a:extLst>
                  <a:ext uri="{FF2B5EF4-FFF2-40B4-BE49-F238E27FC236}">
                    <a16:creationId xmlns="" xmlns:a16="http://schemas.microsoft.com/office/drawing/2014/main" id="{2ED59187-9017-3049-8678-EE6042E82864}"/>
                  </a:ext>
                </a:extLst>
              </p:cNvPr>
              <p:cNvSpPr/>
              <p:nvPr/>
            </p:nvSpPr>
            <p:spPr>
              <a:xfrm>
                <a:off x="9487694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1049 w 9525"/>
                  <a:gd name="connsiteY1" fmla="*/ 22384 h 76200"/>
                  <a:gd name="connsiteX2" fmla="*/ 11049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1049" y="22384"/>
                    </a:lnTo>
                    <a:lnTo>
                      <a:pt x="11049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" name="Freihandform 72">
                <a:extLst>
                  <a:ext uri="{FF2B5EF4-FFF2-40B4-BE49-F238E27FC236}">
                    <a16:creationId xmlns="" xmlns:a16="http://schemas.microsoft.com/office/drawing/2014/main" id="{0428C01D-8244-334A-9DAF-9AA59E095614}"/>
                  </a:ext>
                </a:extLst>
              </p:cNvPr>
              <p:cNvSpPr/>
              <p:nvPr/>
            </p:nvSpPr>
            <p:spPr>
              <a:xfrm>
                <a:off x="9516174" y="3133987"/>
                <a:ext cx="38100" cy="47625"/>
              </a:xfrm>
              <a:custGeom>
                <a:avLst/>
                <a:gdLst>
                  <a:gd name="connsiteX0" fmla="*/ 30099 w 38100"/>
                  <a:gd name="connsiteY0" fmla="*/ 13454 h 47625"/>
                  <a:gd name="connsiteX1" fmla="*/ 21907 w 38100"/>
                  <a:gd name="connsiteY1" fmla="*/ 9835 h 47625"/>
                  <a:gd name="connsiteX2" fmla="*/ 10916 w 38100"/>
                  <a:gd name="connsiteY2" fmla="*/ 21317 h 47625"/>
                  <a:gd name="connsiteX3" fmla="*/ 10954 w 38100"/>
                  <a:gd name="connsiteY3" fmla="*/ 22027 h 47625"/>
                  <a:gd name="connsiteX4" fmla="*/ 10954 w 38100"/>
                  <a:gd name="connsiteY4" fmla="*/ 55174 h 47625"/>
                  <a:gd name="connsiteX5" fmla="*/ 0 w 38100"/>
                  <a:gd name="connsiteY5" fmla="*/ 55174 h 47625"/>
                  <a:gd name="connsiteX6" fmla="*/ 0 w 38100"/>
                  <a:gd name="connsiteY6" fmla="*/ 596 h 47625"/>
                  <a:gd name="connsiteX7" fmla="*/ 10763 w 38100"/>
                  <a:gd name="connsiteY7" fmla="*/ 596 h 47625"/>
                  <a:gd name="connsiteX8" fmla="*/ 10763 w 38100"/>
                  <a:gd name="connsiteY8" fmla="*/ 6596 h 47625"/>
                  <a:gd name="connsiteX9" fmla="*/ 25336 w 38100"/>
                  <a:gd name="connsiteY9" fmla="*/ 24 h 47625"/>
                  <a:gd name="connsiteX10" fmla="*/ 38386 w 38100"/>
                  <a:gd name="connsiteY10" fmla="*/ 516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99" y="13454"/>
                    </a:moveTo>
                    <a:cubicBezTo>
                      <a:pt x="28064" y="11060"/>
                      <a:pt x="25047" y="9727"/>
                      <a:pt x="21907" y="9835"/>
                    </a:cubicBezTo>
                    <a:cubicBezTo>
                      <a:pt x="15702" y="9970"/>
                      <a:pt x="10780" y="15111"/>
                      <a:pt x="10916" y="21317"/>
                    </a:cubicBezTo>
                    <a:cubicBezTo>
                      <a:pt x="10921" y="21554"/>
                      <a:pt x="10933" y="21791"/>
                      <a:pt x="10954" y="22027"/>
                    </a:cubicBezTo>
                    <a:lnTo>
                      <a:pt x="10954" y="55174"/>
                    </a:lnTo>
                    <a:lnTo>
                      <a:pt x="0" y="55174"/>
                    </a:lnTo>
                    <a:lnTo>
                      <a:pt x="0" y="596"/>
                    </a:lnTo>
                    <a:lnTo>
                      <a:pt x="10763" y="596"/>
                    </a:lnTo>
                    <a:lnTo>
                      <a:pt x="10763" y="6596"/>
                    </a:lnTo>
                    <a:cubicBezTo>
                      <a:pt x="14337" y="2263"/>
                      <a:pt x="19722" y="-166"/>
                      <a:pt x="25336" y="24"/>
                    </a:cubicBezTo>
                    <a:cubicBezTo>
                      <a:pt x="30227" y="-238"/>
                      <a:pt x="34989" y="1639"/>
                      <a:pt x="38386" y="5168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 73">
                <a:extLst>
                  <a:ext uri="{FF2B5EF4-FFF2-40B4-BE49-F238E27FC236}">
                    <a16:creationId xmlns="" xmlns:a16="http://schemas.microsoft.com/office/drawing/2014/main" id="{501FAA7D-F24D-9F45-8E6A-49E22A42A52A}"/>
                  </a:ext>
                </a:extLst>
              </p:cNvPr>
              <p:cNvSpPr/>
              <p:nvPr/>
            </p:nvSpPr>
            <p:spPr>
              <a:xfrm>
                <a:off x="9560854" y="3134003"/>
                <a:ext cx="38100" cy="47625"/>
              </a:xfrm>
              <a:custGeom>
                <a:avLst/>
                <a:gdLst>
                  <a:gd name="connsiteX0" fmla="*/ 30853 w 38100"/>
                  <a:gd name="connsiteY0" fmla="*/ 12868 h 47625"/>
                  <a:gd name="connsiteX1" fmla="*/ 14756 w 38100"/>
                  <a:gd name="connsiteY1" fmla="*/ 12868 h 47625"/>
                  <a:gd name="connsiteX2" fmla="*/ 14756 w 38100"/>
                  <a:gd name="connsiteY2" fmla="*/ 42871 h 47625"/>
                  <a:gd name="connsiteX3" fmla="*/ 30853 w 38100"/>
                  <a:gd name="connsiteY3" fmla="*/ 42871 h 47625"/>
                  <a:gd name="connsiteX4" fmla="*/ 30853 w 38100"/>
                  <a:gd name="connsiteY4" fmla="*/ 12868 h 47625"/>
                  <a:gd name="connsiteX5" fmla="*/ 39140 w 38100"/>
                  <a:gd name="connsiteY5" fmla="*/ 49444 h 47625"/>
                  <a:gd name="connsiteX6" fmla="*/ 22756 w 38100"/>
                  <a:gd name="connsiteY6" fmla="*/ 55921 h 47625"/>
                  <a:gd name="connsiteX7" fmla="*/ 6469 w 38100"/>
                  <a:gd name="connsiteY7" fmla="*/ 49444 h 47625"/>
                  <a:gd name="connsiteX8" fmla="*/ 6469 w 38100"/>
                  <a:gd name="connsiteY8" fmla="*/ 6391 h 47625"/>
                  <a:gd name="connsiteX9" fmla="*/ 22756 w 38100"/>
                  <a:gd name="connsiteY9" fmla="*/ 9 h 47625"/>
                  <a:gd name="connsiteX10" fmla="*/ 39140 w 38100"/>
                  <a:gd name="connsiteY10" fmla="*/ 6391 h 47625"/>
                  <a:gd name="connsiteX11" fmla="*/ 39140 w 38100"/>
                  <a:gd name="connsiteY11" fmla="*/ 494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47625">
                    <a:moveTo>
                      <a:pt x="30853" y="12868"/>
                    </a:moveTo>
                    <a:cubicBezTo>
                      <a:pt x="26250" y="8822"/>
                      <a:pt x="19359" y="8822"/>
                      <a:pt x="14756" y="12868"/>
                    </a:cubicBezTo>
                    <a:cubicBezTo>
                      <a:pt x="9810" y="22258"/>
                      <a:pt x="9810" y="33481"/>
                      <a:pt x="14756" y="42871"/>
                    </a:cubicBezTo>
                    <a:cubicBezTo>
                      <a:pt x="19308" y="47048"/>
                      <a:pt x="26300" y="47048"/>
                      <a:pt x="30853" y="42871"/>
                    </a:cubicBezTo>
                    <a:cubicBezTo>
                      <a:pt x="35798" y="33481"/>
                      <a:pt x="35798" y="22258"/>
                      <a:pt x="30853" y="12868"/>
                    </a:cubicBezTo>
                    <a:moveTo>
                      <a:pt x="39140" y="49444"/>
                    </a:moveTo>
                    <a:cubicBezTo>
                      <a:pt x="34793" y="53751"/>
                      <a:pt x="28873" y="56092"/>
                      <a:pt x="22756" y="55921"/>
                    </a:cubicBezTo>
                    <a:cubicBezTo>
                      <a:pt x="16664" y="56111"/>
                      <a:pt x="10767" y="53765"/>
                      <a:pt x="6469" y="49444"/>
                    </a:cubicBezTo>
                    <a:cubicBezTo>
                      <a:pt x="-2156" y="36388"/>
                      <a:pt x="-2156" y="19446"/>
                      <a:pt x="6469" y="6391"/>
                    </a:cubicBezTo>
                    <a:cubicBezTo>
                      <a:pt x="10808" y="2142"/>
                      <a:pt x="16686" y="-161"/>
                      <a:pt x="22756" y="9"/>
                    </a:cubicBezTo>
                    <a:cubicBezTo>
                      <a:pt x="28852" y="-144"/>
                      <a:pt x="34753" y="2155"/>
                      <a:pt x="39140" y="6391"/>
                    </a:cubicBezTo>
                    <a:cubicBezTo>
                      <a:pt x="47764" y="19446"/>
                      <a:pt x="47764" y="36388"/>
                      <a:pt x="39140" y="494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Freihandform 74">
                <a:extLst>
                  <a:ext uri="{FF2B5EF4-FFF2-40B4-BE49-F238E27FC236}">
                    <a16:creationId xmlns="" xmlns:a16="http://schemas.microsoft.com/office/drawing/2014/main" id="{00A04102-BDE8-3440-920E-A4BBDF829CED}"/>
                  </a:ext>
                </a:extLst>
              </p:cNvPr>
              <p:cNvSpPr/>
              <p:nvPr/>
            </p:nvSpPr>
            <p:spPr>
              <a:xfrm>
                <a:off x="9621234" y="3133999"/>
                <a:ext cx="38100" cy="47625"/>
              </a:xfrm>
              <a:custGeom>
                <a:avLst/>
                <a:gdLst>
                  <a:gd name="connsiteX0" fmla="*/ 33338 w 38100"/>
                  <a:gd name="connsiteY0" fmla="*/ 55163 h 47625"/>
                  <a:gd name="connsiteX1" fmla="*/ 33338 w 38100"/>
                  <a:gd name="connsiteY1" fmla="*/ 21920 h 47625"/>
                  <a:gd name="connsiteX2" fmla="*/ 24412 w 38100"/>
                  <a:gd name="connsiteY2" fmla="*/ 9924 h 47625"/>
                  <a:gd name="connsiteX3" fmla="*/ 22384 w 38100"/>
                  <a:gd name="connsiteY3" fmla="*/ 9824 h 47625"/>
                  <a:gd name="connsiteX4" fmla="*/ 10990 w 38100"/>
                  <a:gd name="connsiteY4" fmla="*/ 20120 h 47625"/>
                  <a:gd name="connsiteX5" fmla="*/ 11049 w 38100"/>
                  <a:gd name="connsiteY5" fmla="*/ 21920 h 47625"/>
                  <a:gd name="connsiteX6" fmla="*/ 11049 w 38100"/>
                  <a:gd name="connsiteY6" fmla="*/ 55163 h 47625"/>
                  <a:gd name="connsiteX7" fmla="*/ 0 w 38100"/>
                  <a:gd name="connsiteY7" fmla="*/ 55163 h 47625"/>
                  <a:gd name="connsiteX8" fmla="*/ 0 w 38100"/>
                  <a:gd name="connsiteY8" fmla="*/ 584 h 47625"/>
                  <a:gd name="connsiteX9" fmla="*/ 10858 w 38100"/>
                  <a:gd name="connsiteY9" fmla="*/ 584 h 47625"/>
                  <a:gd name="connsiteX10" fmla="*/ 10858 w 38100"/>
                  <a:gd name="connsiteY10" fmla="*/ 6109 h 47625"/>
                  <a:gd name="connsiteX11" fmla="*/ 25337 w 38100"/>
                  <a:gd name="connsiteY11" fmla="*/ 13 h 47625"/>
                  <a:gd name="connsiteX12" fmla="*/ 38862 w 38100"/>
                  <a:gd name="connsiteY12" fmla="*/ 4966 h 47625"/>
                  <a:gd name="connsiteX13" fmla="*/ 44291 w 38100"/>
                  <a:gd name="connsiteY13" fmla="*/ 20301 h 47625"/>
                  <a:gd name="connsiteX14" fmla="*/ 44291 w 38100"/>
                  <a:gd name="connsiteY14" fmla="*/ 5516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63"/>
                    </a:moveTo>
                    <a:lnTo>
                      <a:pt x="33338" y="21920"/>
                    </a:lnTo>
                    <a:cubicBezTo>
                      <a:pt x="34186" y="16143"/>
                      <a:pt x="30190" y="10772"/>
                      <a:pt x="24412" y="9924"/>
                    </a:cubicBezTo>
                    <a:cubicBezTo>
                      <a:pt x="23741" y="9826"/>
                      <a:pt x="23062" y="9792"/>
                      <a:pt x="22384" y="9824"/>
                    </a:cubicBezTo>
                    <a:cubicBezTo>
                      <a:pt x="16394" y="9521"/>
                      <a:pt x="11293" y="14130"/>
                      <a:pt x="10990" y="20120"/>
                    </a:cubicBezTo>
                    <a:cubicBezTo>
                      <a:pt x="10960" y="20720"/>
                      <a:pt x="10980" y="21323"/>
                      <a:pt x="11049" y="21920"/>
                    </a:cubicBezTo>
                    <a:lnTo>
                      <a:pt x="11049" y="55163"/>
                    </a:lnTo>
                    <a:lnTo>
                      <a:pt x="0" y="55163"/>
                    </a:lnTo>
                    <a:lnTo>
                      <a:pt x="0" y="584"/>
                    </a:lnTo>
                    <a:lnTo>
                      <a:pt x="10858" y="584"/>
                    </a:lnTo>
                    <a:lnTo>
                      <a:pt x="10858" y="6109"/>
                    </a:lnTo>
                    <a:cubicBezTo>
                      <a:pt x="14583" y="2089"/>
                      <a:pt x="19858" y="-132"/>
                      <a:pt x="25337" y="13"/>
                    </a:cubicBezTo>
                    <a:cubicBezTo>
                      <a:pt x="30320" y="-170"/>
                      <a:pt x="35175" y="1608"/>
                      <a:pt x="38862" y="4966"/>
                    </a:cubicBezTo>
                    <a:cubicBezTo>
                      <a:pt x="42763" y="9078"/>
                      <a:pt x="44736" y="14651"/>
                      <a:pt x="44291" y="20301"/>
                    </a:cubicBezTo>
                    <a:lnTo>
                      <a:pt x="44291" y="55163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 75">
                <a:extLst>
                  <a:ext uri="{FF2B5EF4-FFF2-40B4-BE49-F238E27FC236}">
                    <a16:creationId xmlns="" xmlns:a16="http://schemas.microsoft.com/office/drawing/2014/main" id="{9FD3E711-82A8-3249-BA47-2C542CE074C6}"/>
                  </a:ext>
                </a:extLst>
              </p:cNvPr>
              <p:cNvSpPr/>
              <p:nvPr/>
            </p:nvSpPr>
            <p:spPr>
              <a:xfrm>
                <a:off x="9682480" y="3133991"/>
                <a:ext cx="76200" cy="47625"/>
              </a:xfrm>
              <a:custGeom>
                <a:avLst/>
                <a:gdLst>
                  <a:gd name="connsiteX0" fmla="*/ 66580 w 76200"/>
                  <a:gd name="connsiteY0" fmla="*/ 55170 h 47625"/>
                  <a:gd name="connsiteX1" fmla="*/ 66580 w 76200"/>
                  <a:gd name="connsiteY1" fmla="*/ 21928 h 47625"/>
                  <a:gd name="connsiteX2" fmla="*/ 57660 w 76200"/>
                  <a:gd name="connsiteY2" fmla="*/ 9928 h 47625"/>
                  <a:gd name="connsiteX3" fmla="*/ 55531 w 76200"/>
                  <a:gd name="connsiteY3" fmla="*/ 9831 h 47625"/>
                  <a:gd name="connsiteX4" fmla="*/ 44268 w 76200"/>
                  <a:gd name="connsiteY4" fmla="*/ 20071 h 47625"/>
                  <a:gd name="connsiteX5" fmla="*/ 44291 w 76200"/>
                  <a:gd name="connsiteY5" fmla="*/ 21452 h 47625"/>
                  <a:gd name="connsiteX6" fmla="*/ 44291 w 76200"/>
                  <a:gd name="connsiteY6" fmla="*/ 55170 h 47625"/>
                  <a:gd name="connsiteX7" fmla="*/ 33242 w 76200"/>
                  <a:gd name="connsiteY7" fmla="*/ 55170 h 47625"/>
                  <a:gd name="connsiteX8" fmla="*/ 33242 w 76200"/>
                  <a:gd name="connsiteY8" fmla="*/ 21928 h 47625"/>
                  <a:gd name="connsiteX9" fmla="*/ 24317 w 76200"/>
                  <a:gd name="connsiteY9" fmla="*/ 9932 h 47625"/>
                  <a:gd name="connsiteX10" fmla="*/ 22288 w 76200"/>
                  <a:gd name="connsiteY10" fmla="*/ 9831 h 47625"/>
                  <a:gd name="connsiteX11" fmla="*/ 10895 w 76200"/>
                  <a:gd name="connsiteY11" fmla="*/ 20127 h 47625"/>
                  <a:gd name="connsiteX12" fmla="*/ 10954 w 76200"/>
                  <a:gd name="connsiteY12" fmla="*/ 21928 h 47625"/>
                  <a:gd name="connsiteX13" fmla="*/ 10954 w 76200"/>
                  <a:gd name="connsiteY13" fmla="*/ 55170 h 47625"/>
                  <a:gd name="connsiteX14" fmla="*/ 0 w 76200"/>
                  <a:gd name="connsiteY14" fmla="*/ 55170 h 47625"/>
                  <a:gd name="connsiteX15" fmla="*/ 0 w 76200"/>
                  <a:gd name="connsiteY15" fmla="*/ 592 h 47625"/>
                  <a:gd name="connsiteX16" fmla="*/ 10763 w 76200"/>
                  <a:gd name="connsiteY16" fmla="*/ 592 h 47625"/>
                  <a:gd name="connsiteX17" fmla="*/ 10763 w 76200"/>
                  <a:gd name="connsiteY17" fmla="*/ 6117 h 47625"/>
                  <a:gd name="connsiteX18" fmla="*/ 25241 w 76200"/>
                  <a:gd name="connsiteY18" fmla="*/ 21 h 47625"/>
                  <a:gd name="connsiteX19" fmla="*/ 40862 w 76200"/>
                  <a:gd name="connsiteY19" fmla="*/ 7926 h 47625"/>
                  <a:gd name="connsiteX20" fmla="*/ 57912 w 76200"/>
                  <a:gd name="connsiteY20" fmla="*/ 21 h 47625"/>
                  <a:gd name="connsiteX21" fmla="*/ 71723 w 76200"/>
                  <a:gd name="connsiteY21" fmla="*/ 4974 h 47625"/>
                  <a:gd name="connsiteX22" fmla="*/ 77533 w 76200"/>
                  <a:gd name="connsiteY22" fmla="*/ 20309 h 47625"/>
                  <a:gd name="connsiteX23" fmla="*/ 77533 w 76200"/>
                  <a:gd name="connsiteY23" fmla="*/ 5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200" h="47625">
                    <a:moveTo>
                      <a:pt x="66580" y="55170"/>
                    </a:moveTo>
                    <a:lnTo>
                      <a:pt x="66580" y="21928"/>
                    </a:lnTo>
                    <a:cubicBezTo>
                      <a:pt x="67431" y="16151"/>
                      <a:pt x="63437" y="10779"/>
                      <a:pt x="57660" y="9928"/>
                    </a:cubicBezTo>
                    <a:cubicBezTo>
                      <a:pt x="56956" y="9824"/>
                      <a:pt x="56242" y="9792"/>
                      <a:pt x="55531" y="9831"/>
                    </a:cubicBezTo>
                    <a:cubicBezTo>
                      <a:pt x="49593" y="9549"/>
                      <a:pt x="44551" y="14133"/>
                      <a:pt x="44268" y="20071"/>
                    </a:cubicBezTo>
                    <a:cubicBezTo>
                      <a:pt x="44246" y="20531"/>
                      <a:pt x="44254" y="20993"/>
                      <a:pt x="44291" y="21452"/>
                    </a:cubicBezTo>
                    <a:lnTo>
                      <a:pt x="44291" y="55170"/>
                    </a:lnTo>
                    <a:lnTo>
                      <a:pt x="33242" y="55170"/>
                    </a:lnTo>
                    <a:lnTo>
                      <a:pt x="33242" y="21928"/>
                    </a:lnTo>
                    <a:cubicBezTo>
                      <a:pt x="34090" y="16151"/>
                      <a:pt x="30094" y="10780"/>
                      <a:pt x="24317" y="9932"/>
                    </a:cubicBezTo>
                    <a:cubicBezTo>
                      <a:pt x="23646" y="9833"/>
                      <a:pt x="22966" y="9800"/>
                      <a:pt x="22288" y="9831"/>
                    </a:cubicBezTo>
                    <a:cubicBezTo>
                      <a:pt x="16299" y="9528"/>
                      <a:pt x="11198" y="14138"/>
                      <a:pt x="10895" y="20127"/>
                    </a:cubicBezTo>
                    <a:cubicBezTo>
                      <a:pt x="10865" y="20728"/>
                      <a:pt x="10884" y="21331"/>
                      <a:pt x="10954" y="21928"/>
                    </a:cubicBezTo>
                    <a:lnTo>
                      <a:pt x="10954" y="55170"/>
                    </a:lnTo>
                    <a:lnTo>
                      <a:pt x="0" y="55170"/>
                    </a:lnTo>
                    <a:lnTo>
                      <a:pt x="0" y="592"/>
                    </a:lnTo>
                    <a:lnTo>
                      <a:pt x="10763" y="592"/>
                    </a:lnTo>
                    <a:lnTo>
                      <a:pt x="10763" y="6117"/>
                    </a:lnTo>
                    <a:cubicBezTo>
                      <a:pt x="14523" y="2147"/>
                      <a:pt x="19775" y="-64"/>
                      <a:pt x="25241" y="21"/>
                    </a:cubicBezTo>
                    <a:cubicBezTo>
                      <a:pt x="31478" y="-281"/>
                      <a:pt x="37412" y="2723"/>
                      <a:pt x="40862" y="7926"/>
                    </a:cubicBezTo>
                    <a:cubicBezTo>
                      <a:pt x="44940" y="2698"/>
                      <a:pt x="51287" y="-245"/>
                      <a:pt x="57912" y="21"/>
                    </a:cubicBezTo>
                    <a:cubicBezTo>
                      <a:pt x="62981" y="-167"/>
                      <a:pt x="67928" y="1607"/>
                      <a:pt x="71723" y="4974"/>
                    </a:cubicBezTo>
                    <a:cubicBezTo>
                      <a:pt x="75742" y="9033"/>
                      <a:pt x="77853" y="14605"/>
                      <a:pt x="77533" y="20309"/>
                    </a:cubicBezTo>
                    <a:lnTo>
                      <a:pt x="77533" y="5517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Freihandform 76">
                <a:extLst>
                  <a:ext uri="{FF2B5EF4-FFF2-40B4-BE49-F238E27FC236}">
                    <a16:creationId xmlns="" xmlns:a16="http://schemas.microsoft.com/office/drawing/2014/main" id="{35134F7D-70A9-784E-BCFB-C16F20F2F665}"/>
                  </a:ext>
                </a:extLst>
              </p:cNvPr>
              <p:cNvSpPr/>
              <p:nvPr/>
            </p:nvSpPr>
            <p:spPr>
              <a:xfrm>
                <a:off x="9774492" y="3134012"/>
                <a:ext cx="38100" cy="47625"/>
              </a:xfrm>
              <a:custGeom>
                <a:avLst/>
                <a:gdLst>
                  <a:gd name="connsiteX0" fmla="*/ 33528 w 38100"/>
                  <a:gd name="connsiteY0" fmla="*/ 16002 h 47625"/>
                  <a:gd name="connsiteX1" fmla="*/ 22765 w 38100"/>
                  <a:gd name="connsiteY1" fmla="*/ 9144 h 47625"/>
                  <a:gd name="connsiteX2" fmla="*/ 11906 w 38100"/>
                  <a:gd name="connsiteY2" fmla="*/ 16002 h 47625"/>
                  <a:gd name="connsiteX3" fmla="*/ 10478 w 38100"/>
                  <a:gd name="connsiteY3" fmla="*/ 23431 h 47625"/>
                  <a:gd name="connsiteX4" fmla="*/ 35052 w 38100"/>
                  <a:gd name="connsiteY4" fmla="*/ 23431 h 47625"/>
                  <a:gd name="connsiteX5" fmla="*/ 33528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5053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528" y="16002"/>
                    </a:moveTo>
                    <a:cubicBezTo>
                      <a:pt x="31712" y="11703"/>
                      <a:pt x="27428" y="8974"/>
                      <a:pt x="22765" y="9144"/>
                    </a:cubicBezTo>
                    <a:cubicBezTo>
                      <a:pt x="18074" y="8961"/>
                      <a:pt x="13757" y="11688"/>
                      <a:pt x="11906" y="16002"/>
                    </a:cubicBezTo>
                    <a:cubicBezTo>
                      <a:pt x="10895" y="18345"/>
                      <a:pt x="10407" y="20880"/>
                      <a:pt x="10478" y="23431"/>
                    </a:cubicBezTo>
                    <a:lnTo>
                      <a:pt x="35052" y="23431"/>
                    </a:lnTo>
                    <a:cubicBezTo>
                      <a:pt x="35139" y="20869"/>
                      <a:pt x="34617" y="18323"/>
                      <a:pt x="33528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4" y="46684"/>
                      <a:pt x="34711" y="44605"/>
                      <a:pt x="38005" y="40767"/>
                    </a:cubicBezTo>
                    <a:lnTo>
                      <a:pt x="45053" y="47339"/>
                    </a:lnTo>
                    <a:cubicBezTo>
                      <a:pt x="39884" y="53159"/>
                      <a:pt x="32348" y="56313"/>
                      <a:pt x="24575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" name="Freihandform 77">
                <a:extLst>
                  <a:ext uri="{FF2B5EF4-FFF2-40B4-BE49-F238E27FC236}">
                    <a16:creationId xmlns="" xmlns:a16="http://schemas.microsoft.com/office/drawing/2014/main" id="{45376BD3-092E-4E46-B70D-CE6C82FEB943}"/>
                  </a:ext>
                </a:extLst>
              </p:cNvPr>
              <p:cNvSpPr/>
              <p:nvPr/>
            </p:nvSpPr>
            <p:spPr>
              <a:xfrm>
                <a:off x="9834975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7 w 38100"/>
                  <a:gd name="connsiteY2" fmla="*/ 9921 h 47625"/>
                  <a:gd name="connsiteX3" fmla="*/ 22288 w 38100"/>
                  <a:gd name="connsiteY3" fmla="*/ 9820 h 47625"/>
                  <a:gd name="connsiteX4" fmla="*/ 10895 w 38100"/>
                  <a:gd name="connsiteY4" fmla="*/ 20116 h 47625"/>
                  <a:gd name="connsiteX5" fmla="*/ 10954 w 38100"/>
                  <a:gd name="connsiteY5" fmla="*/ 21917 h 47625"/>
                  <a:gd name="connsiteX6" fmla="*/ 10954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90" y="16140"/>
                      <a:pt x="30094" y="10769"/>
                      <a:pt x="24317" y="9921"/>
                    </a:cubicBezTo>
                    <a:cubicBezTo>
                      <a:pt x="23646" y="9822"/>
                      <a:pt x="22966" y="9789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5" y="2112"/>
                      <a:pt x="19837" y="-102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0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Freihandform 78">
                <a:extLst>
                  <a:ext uri="{FF2B5EF4-FFF2-40B4-BE49-F238E27FC236}">
                    <a16:creationId xmlns="" xmlns:a16="http://schemas.microsoft.com/office/drawing/2014/main" id="{2A178B58-ABAB-3845-A165-D962E3AA8AFA}"/>
                  </a:ext>
                </a:extLst>
              </p:cNvPr>
              <p:cNvSpPr/>
              <p:nvPr/>
            </p:nvSpPr>
            <p:spPr>
              <a:xfrm>
                <a:off x="9891173" y="3119057"/>
                <a:ext cx="19050" cy="66675"/>
              </a:xfrm>
              <a:custGeom>
                <a:avLst/>
                <a:gdLst>
                  <a:gd name="connsiteX0" fmla="*/ 21241 w 19050"/>
                  <a:gd name="connsiteY0" fmla="*/ 70104 h 66675"/>
                  <a:gd name="connsiteX1" fmla="*/ 6275 w 19050"/>
                  <a:gd name="connsiteY1" fmla="*/ 56730 h 66675"/>
                  <a:gd name="connsiteX2" fmla="*/ 6286 w 19050"/>
                  <a:gd name="connsiteY2" fmla="*/ 54959 h 66675"/>
                  <a:gd name="connsiteX3" fmla="*/ 6287 w 19050"/>
                  <a:gd name="connsiteY3" fmla="*/ 24956 h 66675"/>
                  <a:gd name="connsiteX4" fmla="*/ 0 w 19050"/>
                  <a:gd name="connsiteY4" fmla="*/ 24956 h 66675"/>
                  <a:gd name="connsiteX5" fmla="*/ 0 w 19050"/>
                  <a:gd name="connsiteY5" fmla="*/ 16478 h 66675"/>
                  <a:gd name="connsiteX6" fmla="*/ 6287 w 19050"/>
                  <a:gd name="connsiteY6" fmla="*/ 16478 h 66675"/>
                  <a:gd name="connsiteX7" fmla="*/ 6287 w 19050"/>
                  <a:gd name="connsiteY7" fmla="*/ 0 h 66675"/>
                  <a:gd name="connsiteX8" fmla="*/ 17240 w 19050"/>
                  <a:gd name="connsiteY8" fmla="*/ 0 h 66675"/>
                  <a:gd name="connsiteX9" fmla="*/ 17240 w 19050"/>
                  <a:gd name="connsiteY9" fmla="*/ 16478 h 66675"/>
                  <a:gd name="connsiteX10" fmla="*/ 27527 w 19050"/>
                  <a:gd name="connsiteY10" fmla="*/ 16478 h 66675"/>
                  <a:gd name="connsiteX11" fmla="*/ 27527 w 19050"/>
                  <a:gd name="connsiteY11" fmla="*/ 24956 h 66675"/>
                  <a:gd name="connsiteX12" fmla="*/ 16954 w 19050"/>
                  <a:gd name="connsiteY12" fmla="*/ 24956 h 66675"/>
                  <a:gd name="connsiteX13" fmla="*/ 16954 w 19050"/>
                  <a:gd name="connsiteY13" fmla="*/ 54388 h 66675"/>
                  <a:gd name="connsiteX14" fmla="*/ 22955 w 19050"/>
                  <a:gd name="connsiteY14" fmla="*/ 60770 h 66675"/>
                  <a:gd name="connsiteX15" fmla="*/ 27527 w 19050"/>
                  <a:gd name="connsiteY15" fmla="*/ 60770 h 66675"/>
                  <a:gd name="connsiteX16" fmla="*/ 27527 w 19050"/>
                  <a:gd name="connsiteY16" fmla="*/ 7029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66675">
                    <a:moveTo>
                      <a:pt x="21241" y="70104"/>
                    </a:moveTo>
                    <a:cubicBezTo>
                      <a:pt x="13415" y="70543"/>
                      <a:pt x="6715" y="64555"/>
                      <a:pt x="6275" y="56730"/>
                    </a:cubicBezTo>
                    <a:cubicBezTo>
                      <a:pt x="6242" y="56140"/>
                      <a:pt x="6246" y="55549"/>
                      <a:pt x="6286" y="54959"/>
                    </a:cubicBezTo>
                    <a:lnTo>
                      <a:pt x="6287" y="24956"/>
                    </a:lnTo>
                    <a:lnTo>
                      <a:pt x="0" y="24956"/>
                    </a:lnTo>
                    <a:lnTo>
                      <a:pt x="0" y="16478"/>
                    </a:lnTo>
                    <a:lnTo>
                      <a:pt x="6287" y="16478"/>
                    </a:lnTo>
                    <a:lnTo>
                      <a:pt x="6287" y="0"/>
                    </a:lnTo>
                    <a:lnTo>
                      <a:pt x="17240" y="0"/>
                    </a:lnTo>
                    <a:lnTo>
                      <a:pt x="17240" y="16478"/>
                    </a:lnTo>
                    <a:lnTo>
                      <a:pt x="27527" y="16478"/>
                    </a:lnTo>
                    <a:lnTo>
                      <a:pt x="27527" y="24956"/>
                    </a:lnTo>
                    <a:lnTo>
                      <a:pt x="16954" y="24956"/>
                    </a:lnTo>
                    <a:lnTo>
                      <a:pt x="16954" y="54388"/>
                    </a:lnTo>
                    <a:cubicBezTo>
                      <a:pt x="16954" y="58388"/>
                      <a:pt x="18859" y="60770"/>
                      <a:pt x="22955" y="60770"/>
                    </a:cubicBezTo>
                    <a:lnTo>
                      <a:pt x="27527" y="60770"/>
                    </a:lnTo>
                    <a:lnTo>
                      <a:pt x="27527" y="70295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0" name="Freihandform 79">
                <a:extLst>
                  <a:ext uri="{FF2B5EF4-FFF2-40B4-BE49-F238E27FC236}">
                    <a16:creationId xmlns="" xmlns:a16="http://schemas.microsoft.com/office/drawing/2014/main" id="{6675AA9B-9DC2-B44C-B2C5-E4D86221C78B}"/>
                  </a:ext>
                </a:extLst>
              </p:cNvPr>
              <p:cNvSpPr/>
              <p:nvPr/>
            </p:nvSpPr>
            <p:spPr>
              <a:xfrm>
                <a:off x="9933750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7" name="Freihandform 46">
              <a:extLst>
                <a:ext uri="{FF2B5EF4-FFF2-40B4-BE49-F238E27FC236}">
                  <a16:creationId xmlns="" xmlns:a16="http://schemas.microsoft.com/office/drawing/2014/main" id="{041F45AB-FFC3-5C4C-8C12-A642746D2EBD}"/>
                </a:ext>
              </a:extLst>
            </p:cNvPr>
            <p:cNvSpPr/>
            <p:nvPr/>
          </p:nvSpPr>
          <p:spPr>
            <a:xfrm>
              <a:off x="8394700" y="2739581"/>
              <a:ext cx="1371600" cy="295275"/>
            </a:xfrm>
            <a:custGeom>
              <a:avLst/>
              <a:gdLst>
                <a:gd name="connsiteX0" fmla="*/ 152400 w 1371600"/>
                <a:gd name="connsiteY0" fmla="*/ 273653 h 295275"/>
                <a:gd name="connsiteX1" fmla="*/ 103061 w 1371600"/>
                <a:gd name="connsiteY1" fmla="*/ 116110 h 295275"/>
                <a:gd name="connsiteX2" fmla="*/ 89535 w 1371600"/>
                <a:gd name="connsiteY2" fmla="*/ 117062 h 295275"/>
                <a:gd name="connsiteX3" fmla="*/ 89535 w 1371600"/>
                <a:gd name="connsiteY3" fmla="*/ 296037 h 295275"/>
                <a:gd name="connsiteX4" fmla="*/ 0 w 1371600"/>
                <a:gd name="connsiteY4" fmla="*/ 296037 h 295275"/>
                <a:gd name="connsiteX5" fmla="*/ 0 w 1371600"/>
                <a:gd name="connsiteY5" fmla="*/ 24860 h 295275"/>
                <a:gd name="connsiteX6" fmla="*/ 35909 w 1371600"/>
                <a:gd name="connsiteY6" fmla="*/ 0 h 295275"/>
                <a:gd name="connsiteX7" fmla="*/ 120301 w 1371600"/>
                <a:gd name="connsiteY7" fmla="*/ 0 h 295275"/>
                <a:gd name="connsiteX8" fmla="*/ 158401 w 1371600"/>
                <a:gd name="connsiteY8" fmla="*/ 22288 h 295275"/>
                <a:gd name="connsiteX9" fmla="*/ 205359 w 1371600"/>
                <a:gd name="connsiteY9" fmla="*/ 178117 h 295275"/>
                <a:gd name="connsiteX10" fmla="*/ 255079 w 1371600"/>
                <a:gd name="connsiteY10" fmla="*/ 22574 h 295275"/>
                <a:gd name="connsiteX11" fmla="*/ 293180 w 1371600"/>
                <a:gd name="connsiteY11" fmla="*/ 286 h 295275"/>
                <a:gd name="connsiteX12" fmla="*/ 374428 w 1371600"/>
                <a:gd name="connsiteY12" fmla="*/ 286 h 295275"/>
                <a:gd name="connsiteX13" fmla="*/ 410337 w 1371600"/>
                <a:gd name="connsiteY13" fmla="*/ 24860 h 295275"/>
                <a:gd name="connsiteX14" fmla="*/ 410337 w 1371600"/>
                <a:gd name="connsiteY14" fmla="*/ 296037 h 295275"/>
                <a:gd name="connsiteX15" fmla="*/ 317659 w 1371600"/>
                <a:gd name="connsiteY15" fmla="*/ 296037 h 295275"/>
                <a:gd name="connsiteX16" fmla="*/ 317659 w 1371600"/>
                <a:gd name="connsiteY16" fmla="*/ 117062 h 295275"/>
                <a:gd name="connsiteX17" fmla="*/ 304038 w 1371600"/>
                <a:gd name="connsiteY17" fmla="*/ 116110 h 295275"/>
                <a:gd name="connsiteX18" fmla="*/ 253841 w 1371600"/>
                <a:gd name="connsiteY18" fmla="*/ 273653 h 295275"/>
                <a:gd name="connsiteX19" fmla="*/ 215741 w 1371600"/>
                <a:gd name="connsiteY19" fmla="*/ 296037 h 295275"/>
                <a:gd name="connsiteX20" fmla="*/ 190500 w 1371600"/>
                <a:gd name="connsiteY20" fmla="*/ 296037 h 295275"/>
                <a:gd name="connsiteX21" fmla="*/ 152400 w 1371600"/>
                <a:gd name="connsiteY21" fmla="*/ 273653 h 295275"/>
                <a:gd name="connsiteX22" fmla="*/ 1114425 w 1371600"/>
                <a:gd name="connsiteY22" fmla="*/ 273653 h 295275"/>
                <a:gd name="connsiteX23" fmla="*/ 1065181 w 1371600"/>
                <a:gd name="connsiteY23" fmla="*/ 116110 h 295275"/>
                <a:gd name="connsiteX24" fmla="*/ 1051560 w 1371600"/>
                <a:gd name="connsiteY24" fmla="*/ 117062 h 295275"/>
                <a:gd name="connsiteX25" fmla="*/ 1051560 w 1371600"/>
                <a:gd name="connsiteY25" fmla="*/ 296037 h 295275"/>
                <a:gd name="connsiteX26" fmla="*/ 962025 w 1371600"/>
                <a:gd name="connsiteY26" fmla="*/ 296037 h 295275"/>
                <a:gd name="connsiteX27" fmla="*/ 962025 w 1371600"/>
                <a:gd name="connsiteY27" fmla="*/ 24860 h 295275"/>
                <a:gd name="connsiteX28" fmla="*/ 997934 w 1371600"/>
                <a:gd name="connsiteY28" fmla="*/ 286 h 295275"/>
                <a:gd name="connsiteX29" fmla="*/ 1082326 w 1371600"/>
                <a:gd name="connsiteY29" fmla="*/ 286 h 295275"/>
                <a:gd name="connsiteX30" fmla="*/ 1120426 w 1371600"/>
                <a:gd name="connsiteY30" fmla="*/ 22574 h 295275"/>
                <a:gd name="connsiteX31" fmla="*/ 1167098 w 1371600"/>
                <a:gd name="connsiteY31" fmla="*/ 178117 h 295275"/>
                <a:gd name="connsiteX32" fmla="*/ 1216819 w 1371600"/>
                <a:gd name="connsiteY32" fmla="*/ 22574 h 295275"/>
                <a:gd name="connsiteX33" fmla="*/ 1254919 w 1371600"/>
                <a:gd name="connsiteY33" fmla="*/ 286 h 295275"/>
                <a:gd name="connsiteX34" fmla="*/ 1336167 w 1371600"/>
                <a:gd name="connsiteY34" fmla="*/ 286 h 295275"/>
                <a:gd name="connsiteX35" fmla="*/ 1372172 w 1371600"/>
                <a:gd name="connsiteY35" fmla="*/ 24860 h 295275"/>
                <a:gd name="connsiteX36" fmla="*/ 1372172 w 1371600"/>
                <a:gd name="connsiteY36" fmla="*/ 296037 h 295275"/>
                <a:gd name="connsiteX37" fmla="*/ 1279112 w 1371600"/>
                <a:gd name="connsiteY37" fmla="*/ 296037 h 295275"/>
                <a:gd name="connsiteX38" fmla="*/ 1279112 w 1371600"/>
                <a:gd name="connsiteY38" fmla="*/ 117062 h 295275"/>
                <a:gd name="connsiteX39" fmla="*/ 1265492 w 1371600"/>
                <a:gd name="connsiteY39" fmla="*/ 116110 h 295275"/>
                <a:gd name="connsiteX40" fmla="*/ 1215295 w 1371600"/>
                <a:gd name="connsiteY40" fmla="*/ 273653 h 295275"/>
                <a:gd name="connsiteX41" fmla="*/ 1177195 w 1371600"/>
                <a:gd name="connsiteY41" fmla="*/ 296037 h 295275"/>
                <a:gd name="connsiteX42" fmla="*/ 1152525 w 1371600"/>
                <a:gd name="connsiteY42" fmla="*/ 296037 h 295275"/>
                <a:gd name="connsiteX43" fmla="*/ 1114425 w 1371600"/>
                <a:gd name="connsiteY43" fmla="*/ 273653 h 295275"/>
                <a:gd name="connsiteX44" fmla="*/ 734663 w 1371600"/>
                <a:gd name="connsiteY44" fmla="*/ 22574 h 295275"/>
                <a:gd name="connsiteX45" fmla="*/ 779907 w 1371600"/>
                <a:gd name="connsiteY45" fmla="*/ 191548 h 295275"/>
                <a:gd name="connsiteX46" fmla="*/ 793433 w 1371600"/>
                <a:gd name="connsiteY46" fmla="*/ 190595 h 295275"/>
                <a:gd name="connsiteX47" fmla="*/ 824675 w 1371600"/>
                <a:gd name="connsiteY47" fmla="*/ 95 h 295275"/>
                <a:gd name="connsiteX48" fmla="*/ 923068 w 1371600"/>
                <a:gd name="connsiteY48" fmla="*/ 95 h 295275"/>
                <a:gd name="connsiteX49" fmla="*/ 862013 w 1371600"/>
                <a:gd name="connsiteY49" fmla="*/ 271463 h 295275"/>
                <a:gd name="connsiteX50" fmla="*/ 826103 w 1371600"/>
                <a:gd name="connsiteY50" fmla="*/ 296037 h 295275"/>
                <a:gd name="connsiteX51" fmla="*/ 762857 w 1371600"/>
                <a:gd name="connsiteY51" fmla="*/ 296037 h 295275"/>
                <a:gd name="connsiteX52" fmla="*/ 724757 w 1371600"/>
                <a:gd name="connsiteY52" fmla="*/ 273653 h 295275"/>
                <a:gd name="connsiteX53" fmla="*/ 683990 w 1371600"/>
                <a:gd name="connsiteY53" fmla="*/ 124396 h 295275"/>
                <a:gd name="connsiteX54" fmla="*/ 641890 w 1371600"/>
                <a:gd name="connsiteY54" fmla="*/ 273653 h 295275"/>
                <a:gd name="connsiteX55" fmla="*/ 603790 w 1371600"/>
                <a:gd name="connsiteY55" fmla="*/ 296037 h 295275"/>
                <a:gd name="connsiteX56" fmla="*/ 538925 w 1371600"/>
                <a:gd name="connsiteY56" fmla="*/ 296037 h 295275"/>
                <a:gd name="connsiteX57" fmla="*/ 502920 w 1371600"/>
                <a:gd name="connsiteY57" fmla="*/ 271463 h 295275"/>
                <a:gd name="connsiteX58" fmla="*/ 451104 w 1371600"/>
                <a:gd name="connsiteY58" fmla="*/ 0 h 295275"/>
                <a:gd name="connsiteX59" fmla="*/ 551783 w 1371600"/>
                <a:gd name="connsiteY59" fmla="*/ 0 h 295275"/>
                <a:gd name="connsiteX60" fmla="*/ 576834 w 1371600"/>
                <a:gd name="connsiteY60" fmla="*/ 190500 h 295275"/>
                <a:gd name="connsiteX61" fmla="*/ 583863 w 1371600"/>
                <a:gd name="connsiteY61" fmla="*/ 197182 h 295275"/>
                <a:gd name="connsiteX62" fmla="*/ 590455 w 1371600"/>
                <a:gd name="connsiteY62" fmla="*/ 191452 h 295275"/>
                <a:gd name="connsiteX63" fmla="*/ 635222 w 1371600"/>
                <a:gd name="connsiteY63" fmla="*/ 22479 h 295275"/>
                <a:gd name="connsiteX64" fmla="*/ 673322 w 1371600"/>
                <a:gd name="connsiteY64" fmla="*/ 190 h 295275"/>
                <a:gd name="connsiteX65" fmla="*/ 695992 w 1371600"/>
                <a:gd name="connsiteY65" fmla="*/ 190 h 295275"/>
                <a:gd name="connsiteX66" fmla="*/ 734092 w 1371600"/>
                <a:gd name="connsiteY66" fmla="*/ 22479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71600" h="295275">
                  <a:moveTo>
                    <a:pt x="152400" y="273653"/>
                  </a:moveTo>
                  <a:lnTo>
                    <a:pt x="103061" y="116110"/>
                  </a:lnTo>
                  <a:cubicBezTo>
                    <a:pt x="100870" y="107823"/>
                    <a:pt x="89535" y="107823"/>
                    <a:pt x="89535" y="117062"/>
                  </a:cubicBezTo>
                  <a:lnTo>
                    <a:pt x="89535" y="296037"/>
                  </a:lnTo>
                  <a:lnTo>
                    <a:pt x="0" y="296037"/>
                  </a:lnTo>
                  <a:lnTo>
                    <a:pt x="0" y="24860"/>
                  </a:lnTo>
                  <a:cubicBezTo>
                    <a:pt x="0" y="8858"/>
                    <a:pt x="14097" y="0"/>
                    <a:pt x="35909" y="0"/>
                  </a:cubicBezTo>
                  <a:lnTo>
                    <a:pt x="120301" y="0"/>
                  </a:lnTo>
                  <a:cubicBezTo>
                    <a:pt x="143827" y="0"/>
                    <a:pt x="154400" y="9525"/>
                    <a:pt x="158401" y="22288"/>
                  </a:cubicBezTo>
                  <a:lnTo>
                    <a:pt x="205359" y="178117"/>
                  </a:lnTo>
                  <a:lnTo>
                    <a:pt x="255079" y="22574"/>
                  </a:lnTo>
                  <a:cubicBezTo>
                    <a:pt x="259366" y="9525"/>
                    <a:pt x="269843" y="286"/>
                    <a:pt x="293180" y="286"/>
                  </a:cubicBezTo>
                  <a:lnTo>
                    <a:pt x="374428" y="286"/>
                  </a:lnTo>
                  <a:cubicBezTo>
                    <a:pt x="396240" y="286"/>
                    <a:pt x="410337" y="8858"/>
                    <a:pt x="410337" y="24860"/>
                  </a:cubicBezTo>
                  <a:lnTo>
                    <a:pt x="410337" y="296037"/>
                  </a:lnTo>
                  <a:lnTo>
                    <a:pt x="317659" y="296037"/>
                  </a:lnTo>
                  <a:lnTo>
                    <a:pt x="317659" y="117062"/>
                  </a:lnTo>
                  <a:cubicBezTo>
                    <a:pt x="317659" y="107537"/>
                    <a:pt x="306324" y="107537"/>
                    <a:pt x="304038" y="116110"/>
                  </a:cubicBezTo>
                  <a:lnTo>
                    <a:pt x="253841" y="273653"/>
                  </a:lnTo>
                  <a:cubicBezTo>
                    <a:pt x="250222" y="286893"/>
                    <a:pt x="238982" y="296037"/>
                    <a:pt x="215741" y="296037"/>
                  </a:cubicBezTo>
                  <a:lnTo>
                    <a:pt x="190500" y="296037"/>
                  </a:lnTo>
                  <a:cubicBezTo>
                    <a:pt x="166973" y="296037"/>
                    <a:pt x="155639" y="286512"/>
                    <a:pt x="152400" y="273653"/>
                  </a:cubicBezTo>
                  <a:moveTo>
                    <a:pt x="1114425" y="273653"/>
                  </a:moveTo>
                  <a:lnTo>
                    <a:pt x="1065181" y="116110"/>
                  </a:lnTo>
                  <a:cubicBezTo>
                    <a:pt x="1062895" y="107823"/>
                    <a:pt x="1051560" y="107823"/>
                    <a:pt x="1051560" y="117062"/>
                  </a:cubicBezTo>
                  <a:lnTo>
                    <a:pt x="1051560" y="296037"/>
                  </a:lnTo>
                  <a:lnTo>
                    <a:pt x="962025" y="296037"/>
                  </a:lnTo>
                  <a:lnTo>
                    <a:pt x="962025" y="24860"/>
                  </a:lnTo>
                  <a:cubicBezTo>
                    <a:pt x="962025" y="8858"/>
                    <a:pt x="976217" y="286"/>
                    <a:pt x="997934" y="286"/>
                  </a:cubicBezTo>
                  <a:lnTo>
                    <a:pt x="1082326" y="286"/>
                  </a:lnTo>
                  <a:cubicBezTo>
                    <a:pt x="1105948" y="286"/>
                    <a:pt x="1116425" y="9811"/>
                    <a:pt x="1120426" y="22574"/>
                  </a:cubicBezTo>
                  <a:lnTo>
                    <a:pt x="1167098" y="178117"/>
                  </a:lnTo>
                  <a:lnTo>
                    <a:pt x="1216819" y="22574"/>
                  </a:lnTo>
                  <a:cubicBezTo>
                    <a:pt x="1221105" y="9525"/>
                    <a:pt x="1231583" y="286"/>
                    <a:pt x="1254919" y="286"/>
                  </a:cubicBezTo>
                  <a:lnTo>
                    <a:pt x="1336167" y="286"/>
                  </a:lnTo>
                  <a:cubicBezTo>
                    <a:pt x="1358075" y="286"/>
                    <a:pt x="1372172" y="8858"/>
                    <a:pt x="1372172" y="24860"/>
                  </a:cubicBezTo>
                  <a:lnTo>
                    <a:pt x="1372172" y="296037"/>
                  </a:lnTo>
                  <a:lnTo>
                    <a:pt x="1279112" y="296037"/>
                  </a:lnTo>
                  <a:lnTo>
                    <a:pt x="1279112" y="117062"/>
                  </a:lnTo>
                  <a:cubicBezTo>
                    <a:pt x="1279112" y="107537"/>
                    <a:pt x="1267778" y="107537"/>
                    <a:pt x="1265492" y="116110"/>
                  </a:cubicBezTo>
                  <a:lnTo>
                    <a:pt x="1215295" y="273653"/>
                  </a:lnTo>
                  <a:cubicBezTo>
                    <a:pt x="1211675" y="286893"/>
                    <a:pt x="1200436" y="296037"/>
                    <a:pt x="1177195" y="296037"/>
                  </a:cubicBezTo>
                  <a:lnTo>
                    <a:pt x="1152525" y="296037"/>
                  </a:lnTo>
                  <a:cubicBezTo>
                    <a:pt x="1128998" y="296037"/>
                    <a:pt x="1117759" y="286512"/>
                    <a:pt x="1114425" y="273653"/>
                  </a:cubicBezTo>
                  <a:moveTo>
                    <a:pt x="734663" y="22574"/>
                  </a:moveTo>
                  <a:lnTo>
                    <a:pt x="779907" y="191548"/>
                  </a:lnTo>
                  <a:cubicBezTo>
                    <a:pt x="782098" y="199930"/>
                    <a:pt x="792004" y="199739"/>
                    <a:pt x="793433" y="190595"/>
                  </a:cubicBezTo>
                  <a:lnTo>
                    <a:pt x="824675" y="95"/>
                  </a:lnTo>
                  <a:lnTo>
                    <a:pt x="923068" y="95"/>
                  </a:lnTo>
                  <a:lnTo>
                    <a:pt x="862013" y="271463"/>
                  </a:lnTo>
                  <a:cubicBezTo>
                    <a:pt x="858488" y="287274"/>
                    <a:pt x="847916" y="296037"/>
                    <a:pt x="826103" y="296037"/>
                  </a:cubicBezTo>
                  <a:lnTo>
                    <a:pt x="762857" y="296037"/>
                  </a:lnTo>
                  <a:cubicBezTo>
                    <a:pt x="739235" y="296037"/>
                    <a:pt x="728091" y="286512"/>
                    <a:pt x="724757" y="273653"/>
                  </a:cubicBezTo>
                  <a:lnTo>
                    <a:pt x="683990" y="124396"/>
                  </a:lnTo>
                  <a:lnTo>
                    <a:pt x="641890" y="273653"/>
                  </a:lnTo>
                  <a:cubicBezTo>
                    <a:pt x="638175" y="286893"/>
                    <a:pt x="627031" y="296037"/>
                    <a:pt x="603790" y="296037"/>
                  </a:cubicBezTo>
                  <a:lnTo>
                    <a:pt x="538925" y="296037"/>
                  </a:lnTo>
                  <a:cubicBezTo>
                    <a:pt x="517017" y="296037"/>
                    <a:pt x="505968" y="287274"/>
                    <a:pt x="502920" y="271463"/>
                  </a:cubicBezTo>
                  <a:lnTo>
                    <a:pt x="451104" y="0"/>
                  </a:lnTo>
                  <a:lnTo>
                    <a:pt x="551783" y="0"/>
                  </a:lnTo>
                  <a:lnTo>
                    <a:pt x="576834" y="190500"/>
                  </a:lnTo>
                  <a:cubicBezTo>
                    <a:pt x="576930" y="194286"/>
                    <a:pt x="580077" y="197278"/>
                    <a:pt x="583863" y="197182"/>
                  </a:cubicBezTo>
                  <a:cubicBezTo>
                    <a:pt x="587150" y="197099"/>
                    <a:pt x="589915" y="194695"/>
                    <a:pt x="590455" y="191452"/>
                  </a:cubicBezTo>
                  <a:lnTo>
                    <a:pt x="635222" y="22479"/>
                  </a:lnTo>
                  <a:cubicBezTo>
                    <a:pt x="638842" y="9239"/>
                    <a:pt x="650081" y="190"/>
                    <a:pt x="673322" y="190"/>
                  </a:cubicBezTo>
                  <a:lnTo>
                    <a:pt x="695992" y="190"/>
                  </a:lnTo>
                  <a:cubicBezTo>
                    <a:pt x="719614" y="190"/>
                    <a:pt x="730853" y="9715"/>
                    <a:pt x="734092" y="22479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 47">
              <a:extLst>
                <a:ext uri="{FF2B5EF4-FFF2-40B4-BE49-F238E27FC236}">
                  <a16:creationId xmlns="" xmlns:a16="http://schemas.microsoft.com/office/drawing/2014/main" id="{C9E4EA12-A8E6-BE4E-BA9D-A7A6E3F2C346}"/>
                </a:ext>
              </a:extLst>
            </p:cNvPr>
            <p:cNvSpPr/>
            <p:nvPr/>
          </p:nvSpPr>
          <p:spPr>
            <a:xfrm>
              <a:off x="9860974" y="2653852"/>
              <a:ext cx="85725" cy="85725"/>
            </a:xfrm>
            <a:custGeom>
              <a:avLst/>
              <a:gdLst>
                <a:gd name="connsiteX0" fmla="*/ 17626 w 85725"/>
                <a:gd name="connsiteY0" fmla="*/ 4 h 85725"/>
                <a:gd name="connsiteX1" fmla="*/ 4 w 85725"/>
                <a:gd name="connsiteY1" fmla="*/ 16855 h 85725"/>
                <a:gd name="connsiteX2" fmla="*/ 4 w 85725"/>
                <a:gd name="connsiteY2" fmla="*/ 17626 h 85725"/>
                <a:gd name="connsiteX3" fmla="*/ 5 w 85725"/>
                <a:gd name="connsiteY3" fmla="*/ 68584 h 85725"/>
                <a:gd name="connsiteX4" fmla="*/ 16855 w 85725"/>
                <a:gd name="connsiteY4" fmla="*/ 86206 h 85725"/>
                <a:gd name="connsiteX5" fmla="*/ 17626 w 85725"/>
                <a:gd name="connsiteY5" fmla="*/ 86206 h 85725"/>
                <a:gd name="connsiteX6" fmla="*/ 68680 w 85725"/>
                <a:gd name="connsiteY6" fmla="*/ 86206 h 85725"/>
                <a:gd name="connsiteX7" fmla="*/ 86301 w 85725"/>
                <a:gd name="connsiteY7" fmla="*/ 69161 h 85725"/>
                <a:gd name="connsiteX8" fmla="*/ 86301 w 85725"/>
                <a:gd name="connsiteY8" fmla="*/ 68584 h 85725"/>
                <a:gd name="connsiteX9" fmla="*/ 86301 w 85725"/>
                <a:gd name="connsiteY9" fmla="*/ 17435 h 85725"/>
                <a:gd name="connsiteX10" fmla="*/ 69257 w 85725"/>
                <a:gd name="connsiteY10" fmla="*/ 1 h 85725"/>
                <a:gd name="connsiteX11" fmla="*/ 68680 w 85725"/>
                <a:gd name="connsiteY11" fmla="*/ 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17626" y="4"/>
                  </a:moveTo>
                  <a:cubicBezTo>
                    <a:pt x="8106" y="-208"/>
                    <a:pt x="217" y="7336"/>
                    <a:pt x="4" y="16855"/>
                  </a:cubicBezTo>
                  <a:cubicBezTo>
                    <a:pt x="-1" y="17112"/>
                    <a:pt x="-1" y="17369"/>
                    <a:pt x="4" y="17626"/>
                  </a:cubicBezTo>
                  <a:lnTo>
                    <a:pt x="5" y="68584"/>
                  </a:lnTo>
                  <a:cubicBezTo>
                    <a:pt x="-208" y="78103"/>
                    <a:pt x="7336" y="85993"/>
                    <a:pt x="16855" y="86206"/>
                  </a:cubicBezTo>
                  <a:cubicBezTo>
                    <a:pt x="17112" y="86211"/>
                    <a:pt x="17369" y="86211"/>
                    <a:pt x="17626" y="86206"/>
                  </a:cubicBezTo>
                  <a:lnTo>
                    <a:pt x="68680" y="86206"/>
                  </a:lnTo>
                  <a:cubicBezTo>
                    <a:pt x="78252" y="86365"/>
                    <a:pt x="86142" y="78734"/>
                    <a:pt x="86301" y="69161"/>
                  </a:cubicBezTo>
                  <a:cubicBezTo>
                    <a:pt x="86304" y="68969"/>
                    <a:pt x="86304" y="68777"/>
                    <a:pt x="86301" y="68584"/>
                  </a:cubicBezTo>
                  <a:lnTo>
                    <a:pt x="86301" y="17435"/>
                  </a:lnTo>
                  <a:cubicBezTo>
                    <a:pt x="86409" y="7914"/>
                    <a:pt x="78777" y="109"/>
                    <a:pt x="69257" y="1"/>
                  </a:cubicBezTo>
                  <a:cubicBezTo>
                    <a:pt x="69064" y="-1"/>
                    <a:pt x="68872" y="0"/>
                    <a:pt x="68680" y="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 48">
              <a:extLst>
                <a:ext uri="{FF2B5EF4-FFF2-40B4-BE49-F238E27FC236}">
                  <a16:creationId xmlns="" xmlns:a16="http://schemas.microsoft.com/office/drawing/2014/main" id="{F5C0B1CA-A35E-564D-9FAF-42F061E15C24}"/>
                </a:ext>
              </a:extLst>
            </p:cNvPr>
            <p:cNvSpPr/>
            <p:nvPr/>
          </p:nvSpPr>
          <p:spPr>
            <a:xfrm>
              <a:off x="9947370" y="2518697"/>
              <a:ext cx="114300" cy="114300"/>
            </a:xfrm>
            <a:custGeom>
              <a:avLst/>
              <a:gdLst>
                <a:gd name="connsiteX0" fmla="*/ 35338 w 114300"/>
                <a:gd name="connsiteY0" fmla="*/ 0 h 114300"/>
                <a:gd name="connsiteX1" fmla="*/ 0 w 114300"/>
                <a:gd name="connsiteY1" fmla="*/ 35433 h 114300"/>
                <a:gd name="connsiteX2" fmla="*/ 0 w 114300"/>
                <a:gd name="connsiteY2" fmla="*/ 86011 h 114300"/>
                <a:gd name="connsiteX3" fmla="*/ 35338 w 114300"/>
                <a:gd name="connsiteY3" fmla="*/ 121348 h 114300"/>
                <a:gd name="connsiteX4" fmla="*/ 85630 w 114300"/>
                <a:gd name="connsiteY4" fmla="*/ 121348 h 114300"/>
                <a:gd name="connsiteX5" fmla="*/ 121063 w 114300"/>
                <a:gd name="connsiteY5" fmla="*/ 86011 h 114300"/>
                <a:gd name="connsiteX6" fmla="*/ 121063 w 114300"/>
                <a:gd name="connsiteY6" fmla="*/ 35433 h 114300"/>
                <a:gd name="connsiteX7" fmla="*/ 85630 w 114300"/>
                <a:gd name="connsiteY7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14300">
                  <a:moveTo>
                    <a:pt x="35338" y="0"/>
                  </a:moveTo>
                  <a:cubicBezTo>
                    <a:pt x="35338" y="0"/>
                    <a:pt x="0" y="0"/>
                    <a:pt x="0" y="35433"/>
                  </a:cubicBezTo>
                  <a:lnTo>
                    <a:pt x="0" y="86011"/>
                  </a:lnTo>
                  <a:cubicBezTo>
                    <a:pt x="0" y="86011"/>
                    <a:pt x="0" y="121348"/>
                    <a:pt x="35338" y="121348"/>
                  </a:cubicBezTo>
                  <a:lnTo>
                    <a:pt x="85630" y="121348"/>
                  </a:lnTo>
                  <a:cubicBezTo>
                    <a:pt x="85630" y="121348"/>
                    <a:pt x="121063" y="121348"/>
                    <a:pt x="121063" y="86011"/>
                  </a:cubicBezTo>
                  <a:lnTo>
                    <a:pt x="121063" y="35433"/>
                  </a:lnTo>
                  <a:cubicBezTo>
                    <a:pt x="121063" y="35433"/>
                    <a:pt x="121063" y="0"/>
                    <a:pt x="8563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 49">
              <a:extLst>
                <a:ext uri="{FF2B5EF4-FFF2-40B4-BE49-F238E27FC236}">
                  <a16:creationId xmlns="" xmlns:a16="http://schemas.microsoft.com/office/drawing/2014/main" id="{CBDF3F1C-C51A-0444-A32A-AE4260845EFE}"/>
                </a:ext>
              </a:extLst>
            </p:cNvPr>
            <p:cNvSpPr/>
            <p:nvPr/>
          </p:nvSpPr>
          <p:spPr>
            <a:xfrm>
              <a:off x="9767348" y="2336007"/>
              <a:ext cx="171450" cy="171450"/>
            </a:xfrm>
            <a:custGeom>
              <a:avLst/>
              <a:gdLst>
                <a:gd name="connsiteX0" fmla="*/ 53150 w 171450"/>
                <a:gd name="connsiteY0" fmla="*/ 0 h 171450"/>
                <a:gd name="connsiteX1" fmla="*/ 0 w 171450"/>
                <a:gd name="connsiteY1" fmla="*/ 53054 h 171450"/>
                <a:gd name="connsiteX2" fmla="*/ 0 w 171450"/>
                <a:gd name="connsiteY2" fmla="*/ 127349 h 171450"/>
                <a:gd name="connsiteX3" fmla="*/ 53150 w 171450"/>
                <a:gd name="connsiteY3" fmla="*/ 180404 h 171450"/>
                <a:gd name="connsiteX4" fmla="*/ 126873 w 171450"/>
                <a:gd name="connsiteY4" fmla="*/ 180404 h 171450"/>
                <a:gd name="connsiteX5" fmla="*/ 179927 w 171450"/>
                <a:gd name="connsiteY5" fmla="*/ 127349 h 171450"/>
                <a:gd name="connsiteX6" fmla="*/ 179927 w 171450"/>
                <a:gd name="connsiteY6" fmla="*/ 53054 h 171450"/>
                <a:gd name="connsiteX7" fmla="*/ 126778 w 171450"/>
                <a:gd name="connsiteY7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71450">
                  <a:moveTo>
                    <a:pt x="53150" y="0"/>
                  </a:moveTo>
                  <a:cubicBezTo>
                    <a:pt x="53150" y="0"/>
                    <a:pt x="0" y="0"/>
                    <a:pt x="0" y="53054"/>
                  </a:cubicBezTo>
                  <a:lnTo>
                    <a:pt x="0" y="127349"/>
                  </a:lnTo>
                  <a:cubicBezTo>
                    <a:pt x="0" y="127349"/>
                    <a:pt x="0" y="180404"/>
                    <a:pt x="53150" y="180404"/>
                  </a:cubicBezTo>
                  <a:lnTo>
                    <a:pt x="126873" y="180404"/>
                  </a:lnTo>
                  <a:cubicBezTo>
                    <a:pt x="126873" y="180404"/>
                    <a:pt x="179927" y="179927"/>
                    <a:pt x="179927" y="127349"/>
                  </a:cubicBezTo>
                  <a:lnTo>
                    <a:pt x="179927" y="53054"/>
                  </a:lnTo>
                  <a:cubicBezTo>
                    <a:pt x="179927" y="53054"/>
                    <a:pt x="179927" y="0"/>
                    <a:pt x="126778" y="0"/>
                  </a:cubicBezTo>
                  <a:close/>
                </a:path>
              </a:pathLst>
            </a:custGeom>
            <a:solidFill>
              <a:srgbClr val="0195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2146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>
            <a:extLst>
              <a:ext uri="{FF2B5EF4-FFF2-40B4-BE49-F238E27FC236}">
                <a16:creationId xmlns="" xmlns:a16="http://schemas.microsoft.com/office/drawing/2014/main" id="{A5645065-1DEE-CA4B-95E6-309649696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050" y="6480000"/>
            <a:ext cx="4768849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="" xmlns:a16="http://schemas.microsoft.com/office/drawing/2014/main" id="{DE7B6F92-5F7F-C94B-ABE7-67D89CC5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1138" y="6480000"/>
            <a:ext cx="360000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B8F774-FEC3-B546-B4C2-A94AAAB8FF6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="" xmlns:a16="http://schemas.microsoft.com/office/drawing/2014/main" id="{DD2309E7-F757-A34F-8917-09793DC29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1" y="616837"/>
            <a:ext cx="9545216" cy="867600"/>
          </a:xfrm>
        </p:spPr>
        <p:txBody>
          <a:bodyPr anchor="t" anchorCtr="0"/>
          <a:lstStyle>
            <a:lvl1pPr>
              <a:lnSpc>
                <a:spcPct val="90000"/>
              </a:lnSpc>
              <a:defRPr sz="2600" b="1"/>
            </a:lvl1pPr>
          </a:lstStyle>
          <a:p>
            <a:r>
              <a:rPr lang="de-DE" dirty="0"/>
              <a:t>Headline über maximal zwei Zeilen in Arial Fett 26 </a:t>
            </a:r>
            <a:r>
              <a:rPr lang="de-DE" dirty="0" err="1"/>
              <a:t>pt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44" name="Inhaltsplatzhalter 2">
            <a:extLst>
              <a:ext uri="{FF2B5EF4-FFF2-40B4-BE49-F238E27FC236}">
                <a16:creationId xmlns="" xmlns:a16="http://schemas.microsoft.com/office/drawing/2014/main" id="{C4D033E5-EEF9-D04E-88C7-241705D14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1" y="1482724"/>
            <a:ext cx="9544050" cy="4680000"/>
          </a:xfrm>
          <a:prstGeom prst="rect">
            <a:avLst/>
          </a:prstGeom>
        </p:spPr>
        <p:txBody>
          <a:bodyPr/>
          <a:lstStyle>
            <a:lvl1pPr>
              <a:lnSpc>
                <a:spcPct val="103000"/>
              </a:lnSpc>
              <a:defRPr b="0">
                <a:solidFill>
                  <a:schemeClr val="tx1"/>
                </a:solidFill>
              </a:defRPr>
            </a:lvl1pPr>
            <a:lvl2pPr marL="18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36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54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72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grpSp>
        <p:nvGrpSpPr>
          <p:cNvPr id="45" name="Gruppieren 44">
            <a:extLst>
              <a:ext uri="{FF2B5EF4-FFF2-40B4-BE49-F238E27FC236}">
                <a16:creationId xmlns="" xmlns:a16="http://schemas.microsoft.com/office/drawing/2014/main" id="{FBB51092-BB12-4F46-A775-77E3F92F63E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56857" y="306416"/>
            <a:ext cx="1442113" cy="756000"/>
            <a:chOff x="8394700" y="2336007"/>
            <a:chExt cx="1666970" cy="873877"/>
          </a:xfrm>
        </p:grpSpPr>
        <p:grpSp>
          <p:nvGrpSpPr>
            <p:cNvPr id="46" name="Gruppieren 45">
              <a:extLst>
                <a:ext uri="{FF2B5EF4-FFF2-40B4-BE49-F238E27FC236}">
                  <a16:creationId xmlns="" xmlns:a16="http://schemas.microsoft.com/office/drawing/2014/main" id="{1775373B-947C-A846-8A77-0CB9221228E7}"/>
                </a:ext>
              </a:extLst>
            </p:cNvPr>
            <p:cNvGrpSpPr/>
            <p:nvPr userDrawn="1"/>
          </p:nvGrpSpPr>
          <p:grpSpPr>
            <a:xfrm>
              <a:off x="8394700" y="3111986"/>
              <a:ext cx="1548575" cy="97898"/>
              <a:chOff x="8394700" y="3111986"/>
              <a:chExt cx="1548575" cy="97898"/>
            </a:xfrm>
          </p:grpSpPr>
          <p:sp>
            <p:nvSpPr>
              <p:cNvPr id="51" name="Freihandform 50">
                <a:extLst>
                  <a:ext uri="{FF2B5EF4-FFF2-40B4-BE49-F238E27FC236}">
                    <a16:creationId xmlns="" xmlns:a16="http://schemas.microsoft.com/office/drawing/2014/main" id="{1CF7A01F-1077-8042-99A5-96D1E3C15142}"/>
                  </a:ext>
                </a:extLst>
              </p:cNvPr>
              <p:cNvSpPr/>
              <p:nvPr/>
            </p:nvSpPr>
            <p:spPr>
              <a:xfrm>
                <a:off x="8394700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0 h 76200"/>
                  <a:gd name="connsiteX1" fmla="*/ 0 w 47625"/>
                  <a:gd name="connsiteY1" fmla="*/ 76581 h 76200"/>
                  <a:gd name="connsiteX2" fmla="*/ 49054 w 47625"/>
                  <a:gd name="connsiteY2" fmla="*/ 76581 h 76200"/>
                  <a:gd name="connsiteX3" fmla="*/ 49054 w 47625"/>
                  <a:gd name="connsiteY3" fmla="*/ 66199 h 76200"/>
                  <a:gd name="connsiteX4" fmla="*/ 11621 w 47625"/>
                  <a:gd name="connsiteY4" fmla="*/ 66199 h 76200"/>
                  <a:gd name="connsiteX5" fmla="*/ 11621 w 47625"/>
                  <a:gd name="connsiteY5" fmla="*/ 43148 h 76200"/>
                  <a:gd name="connsiteX6" fmla="*/ 43529 w 47625"/>
                  <a:gd name="connsiteY6" fmla="*/ 43148 h 76200"/>
                  <a:gd name="connsiteX7" fmla="*/ 43529 w 47625"/>
                  <a:gd name="connsiteY7" fmla="*/ 32766 h 76200"/>
                  <a:gd name="connsiteX8" fmla="*/ 11621 w 47625"/>
                  <a:gd name="connsiteY8" fmla="*/ 32766 h 76200"/>
                  <a:gd name="connsiteX9" fmla="*/ 11621 w 47625"/>
                  <a:gd name="connsiteY9" fmla="*/ 10382 h 76200"/>
                  <a:gd name="connsiteX10" fmla="*/ 49054 w 47625"/>
                  <a:gd name="connsiteY10" fmla="*/ 10382 h 76200"/>
                  <a:gd name="connsiteX11" fmla="*/ 49054 w 47625"/>
                  <a:gd name="connsiteY11" fmla="*/ 0 h 76200"/>
                  <a:gd name="connsiteX12" fmla="*/ 0 w 47625"/>
                  <a:gd name="connsiteY12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0"/>
                    </a:moveTo>
                    <a:lnTo>
                      <a:pt x="0" y="76581"/>
                    </a:lnTo>
                    <a:lnTo>
                      <a:pt x="49054" y="76581"/>
                    </a:lnTo>
                    <a:lnTo>
                      <a:pt x="49054" y="66199"/>
                    </a:lnTo>
                    <a:lnTo>
                      <a:pt x="11621" y="66199"/>
                    </a:lnTo>
                    <a:lnTo>
                      <a:pt x="11621" y="43148"/>
                    </a:lnTo>
                    <a:lnTo>
                      <a:pt x="43529" y="43148"/>
                    </a:lnTo>
                    <a:lnTo>
                      <a:pt x="43529" y="32766"/>
                    </a:lnTo>
                    <a:lnTo>
                      <a:pt x="11621" y="32766"/>
                    </a:lnTo>
                    <a:lnTo>
                      <a:pt x="11621" y="10382"/>
                    </a:lnTo>
                    <a:lnTo>
                      <a:pt x="49054" y="10382"/>
                    </a:lnTo>
                    <a:lnTo>
                      <a:pt x="490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" name="Freihandform 51">
                <a:extLst>
                  <a:ext uri="{FF2B5EF4-FFF2-40B4-BE49-F238E27FC236}">
                    <a16:creationId xmlns="" xmlns:a16="http://schemas.microsoft.com/office/drawing/2014/main" id="{5F34203C-E751-C74C-A942-E4EF651441D2}"/>
                  </a:ext>
                </a:extLst>
              </p:cNvPr>
              <p:cNvSpPr/>
              <p:nvPr/>
            </p:nvSpPr>
            <p:spPr>
              <a:xfrm>
                <a:off x="8458041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2 w 38100"/>
                  <a:gd name="connsiteY2" fmla="*/ 9924 h 47625"/>
                  <a:gd name="connsiteX3" fmla="*/ 22384 w 38100"/>
                  <a:gd name="connsiteY3" fmla="*/ 9820 h 47625"/>
                  <a:gd name="connsiteX4" fmla="*/ 10990 w 38100"/>
                  <a:gd name="connsiteY4" fmla="*/ 20116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196 w 38100"/>
                  <a:gd name="connsiteY13" fmla="*/ 20298 h 47625"/>
                  <a:gd name="connsiteX14" fmla="*/ 44196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88" y="16140"/>
                      <a:pt x="30090" y="10770"/>
                      <a:pt x="24312" y="9924"/>
                    </a:cubicBezTo>
                    <a:cubicBezTo>
                      <a:pt x="23674" y="9831"/>
                      <a:pt x="23028" y="9796"/>
                      <a:pt x="22384" y="9820"/>
                    </a:cubicBezTo>
                    <a:cubicBezTo>
                      <a:pt x="16394" y="9517"/>
                      <a:pt x="11293" y="14127"/>
                      <a:pt x="10990" y="20116"/>
                    </a:cubicBezTo>
                    <a:cubicBezTo>
                      <a:pt x="10960" y="20717"/>
                      <a:pt x="10980" y="21319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10" y="2060"/>
                      <a:pt x="19825" y="-163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667" y="9074"/>
                      <a:pt x="44640" y="14648"/>
                      <a:pt x="44196" y="20298"/>
                    </a:cubicBezTo>
                    <a:lnTo>
                      <a:pt x="44196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" name="Freihandform 52">
                <a:extLst>
                  <a:ext uri="{FF2B5EF4-FFF2-40B4-BE49-F238E27FC236}">
                    <a16:creationId xmlns="" xmlns:a16="http://schemas.microsoft.com/office/drawing/2014/main" id="{2E0089EA-CFDD-874C-AA0A-33D48DAFC4B4}"/>
                  </a:ext>
                </a:extLst>
              </p:cNvPr>
              <p:cNvSpPr/>
              <p:nvPr/>
            </p:nvSpPr>
            <p:spPr>
              <a:xfrm>
                <a:off x="851557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287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9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55" y="8961"/>
                      <a:pt x="14138" y="11688"/>
                      <a:pt x="12287" y="16002"/>
                    </a:cubicBezTo>
                    <a:cubicBezTo>
                      <a:pt x="11231" y="18331"/>
                      <a:pt x="10741" y="20877"/>
                      <a:pt x="10858" y="23431"/>
                    </a:cubicBezTo>
                    <a:lnTo>
                      <a:pt x="35433" y="23431"/>
                    </a:lnTo>
                    <a:cubicBezTo>
                      <a:pt x="35473" y="20873"/>
                      <a:pt x="34953" y="18338"/>
                      <a:pt x="33909" y="16002"/>
                    </a:cubicBezTo>
                    <a:moveTo>
                      <a:pt x="10859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826" y="53156"/>
                      <a:pt x="32321" y="56312"/>
                      <a:pt x="24575" y="55912"/>
                    </a:cubicBezTo>
                    <a:cubicBezTo>
                      <a:pt x="10859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" name="Freihandform 53">
                <a:extLst>
                  <a:ext uri="{FF2B5EF4-FFF2-40B4-BE49-F238E27FC236}">
                    <a16:creationId xmlns="" xmlns:a16="http://schemas.microsoft.com/office/drawing/2014/main" id="{9CDA378F-4892-CF41-9748-FC08C5F26860}"/>
                  </a:ext>
                </a:extLst>
              </p:cNvPr>
              <p:cNvSpPr/>
              <p:nvPr/>
            </p:nvSpPr>
            <p:spPr>
              <a:xfrm>
                <a:off x="8576342" y="3133985"/>
                <a:ext cx="38100" cy="47625"/>
              </a:xfrm>
              <a:custGeom>
                <a:avLst/>
                <a:gdLst>
                  <a:gd name="connsiteX0" fmla="*/ 30004 w 38100"/>
                  <a:gd name="connsiteY0" fmla="*/ 13456 h 47625"/>
                  <a:gd name="connsiteX1" fmla="*/ 21812 w 38100"/>
                  <a:gd name="connsiteY1" fmla="*/ 9837 h 47625"/>
                  <a:gd name="connsiteX2" fmla="*/ 10907 w 38100"/>
                  <a:gd name="connsiteY2" fmla="*/ 21215 h 47625"/>
                  <a:gd name="connsiteX3" fmla="*/ 10954 w 38100"/>
                  <a:gd name="connsiteY3" fmla="*/ 22029 h 47625"/>
                  <a:gd name="connsiteX4" fmla="*/ 10954 w 38100"/>
                  <a:gd name="connsiteY4" fmla="*/ 55176 h 47625"/>
                  <a:gd name="connsiteX5" fmla="*/ 0 w 38100"/>
                  <a:gd name="connsiteY5" fmla="*/ 55176 h 47625"/>
                  <a:gd name="connsiteX6" fmla="*/ 0 w 38100"/>
                  <a:gd name="connsiteY6" fmla="*/ 598 h 47625"/>
                  <a:gd name="connsiteX7" fmla="*/ 10763 w 38100"/>
                  <a:gd name="connsiteY7" fmla="*/ 598 h 47625"/>
                  <a:gd name="connsiteX8" fmla="*/ 10763 w 38100"/>
                  <a:gd name="connsiteY8" fmla="*/ 6598 h 47625"/>
                  <a:gd name="connsiteX9" fmla="*/ 25337 w 38100"/>
                  <a:gd name="connsiteY9" fmla="*/ 26 h 47625"/>
                  <a:gd name="connsiteX10" fmla="*/ 38291 w 38100"/>
                  <a:gd name="connsiteY10" fmla="*/ 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04" y="13456"/>
                    </a:moveTo>
                    <a:cubicBezTo>
                      <a:pt x="27987" y="11039"/>
                      <a:pt x="24958" y="9700"/>
                      <a:pt x="21812" y="9837"/>
                    </a:cubicBezTo>
                    <a:cubicBezTo>
                      <a:pt x="15659" y="9967"/>
                      <a:pt x="10776" y="15061"/>
                      <a:pt x="10907" y="21215"/>
                    </a:cubicBezTo>
                    <a:cubicBezTo>
                      <a:pt x="10912" y="21487"/>
                      <a:pt x="10928" y="21758"/>
                      <a:pt x="10954" y="22029"/>
                    </a:cubicBezTo>
                    <a:lnTo>
                      <a:pt x="10954" y="55176"/>
                    </a:lnTo>
                    <a:lnTo>
                      <a:pt x="0" y="55176"/>
                    </a:lnTo>
                    <a:lnTo>
                      <a:pt x="0" y="598"/>
                    </a:lnTo>
                    <a:lnTo>
                      <a:pt x="10763" y="598"/>
                    </a:lnTo>
                    <a:lnTo>
                      <a:pt x="10763" y="6598"/>
                    </a:lnTo>
                    <a:cubicBezTo>
                      <a:pt x="14329" y="2252"/>
                      <a:pt x="19719" y="-179"/>
                      <a:pt x="25337" y="26"/>
                    </a:cubicBezTo>
                    <a:cubicBezTo>
                      <a:pt x="30201" y="-247"/>
                      <a:pt x="34938" y="1634"/>
                      <a:pt x="38291" y="517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" name="Freihandform 54">
                <a:extLst>
                  <a:ext uri="{FF2B5EF4-FFF2-40B4-BE49-F238E27FC236}">
                    <a16:creationId xmlns="" xmlns:a16="http://schemas.microsoft.com/office/drawing/2014/main" id="{1363F6B1-22D7-9A4B-87D6-F22B12FE6F73}"/>
                  </a:ext>
                </a:extLst>
              </p:cNvPr>
              <p:cNvSpPr/>
              <p:nvPr/>
            </p:nvSpPr>
            <p:spPr>
              <a:xfrm>
                <a:off x="8620345" y="3133684"/>
                <a:ext cx="38100" cy="76200"/>
              </a:xfrm>
              <a:custGeom>
                <a:avLst/>
                <a:gdLst>
                  <a:gd name="connsiteX0" fmla="*/ 22005 w 38100"/>
                  <a:gd name="connsiteY0" fmla="*/ 10139 h 76200"/>
                  <a:gd name="connsiteX1" fmla="*/ 10765 w 38100"/>
                  <a:gd name="connsiteY1" fmla="*/ 27189 h 76200"/>
                  <a:gd name="connsiteX2" fmla="*/ 22005 w 38100"/>
                  <a:gd name="connsiteY2" fmla="*/ 44048 h 76200"/>
                  <a:gd name="connsiteX3" fmla="*/ 33054 w 38100"/>
                  <a:gd name="connsiteY3" fmla="*/ 26903 h 76200"/>
                  <a:gd name="connsiteX4" fmla="*/ 22005 w 38100"/>
                  <a:gd name="connsiteY4" fmla="*/ 9853 h 76200"/>
                  <a:gd name="connsiteX5" fmla="*/ 20671 w 38100"/>
                  <a:gd name="connsiteY5" fmla="*/ 77957 h 76200"/>
                  <a:gd name="connsiteX6" fmla="*/ 1621 w 38100"/>
                  <a:gd name="connsiteY6" fmla="*/ 70718 h 76200"/>
                  <a:gd name="connsiteX7" fmla="*/ 8575 w 38100"/>
                  <a:gd name="connsiteY7" fmla="*/ 63764 h 76200"/>
                  <a:gd name="connsiteX8" fmla="*/ 20386 w 38100"/>
                  <a:gd name="connsiteY8" fmla="*/ 68622 h 76200"/>
                  <a:gd name="connsiteX9" fmla="*/ 33335 w 38100"/>
                  <a:gd name="connsiteY9" fmla="*/ 57035 h 76200"/>
                  <a:gd name="connsiteX10" fmla="*/ 33244 w 38100"/>
                  <a:gd name="connsiteY10" fmla="*/ 54716 h 76200"/>
                  <a:gd name="connsiteX11" fmla="*/ 33244 w 38100"/>
                  <a:gd name="connsiteY11" fmla="*/ 47667 h 76200"/>
                  <a:gd name="connsiteX12" fmla="*/ 19147 w 38100"/>
                  <a:gd name="connsiteY12" fmla="*/ 53954 h 76200"/>
                  <a:gd name="connsiteX13" fmla="*/ 6098 w 38100"/>
                  <a:gd name="connsiteY13" fmla="*/ 49096 h 76200"/>
                  <a:gd name="connsiteX14" fmla="*/ 6098 w 38100"/>
                  <a:gd name="connsiteY14" fmla="*/ 4709 h 76200"/>
                  <a:gd name="connsiteX15" fmla="*/ 19243 w 38100"/>
                  <a:gd name="connsiteY15" fmla="*/ 42 h 76200"/>
                  <a:gd name="connsiteX16" fmla="*/ 33625 w 38100"/>
                  <a:gd name="connsiteY16" fmla="*/ 6424 h 76200"/>
                  <a:gd name="connsiteX17" fmla="*/ 33625 w 38100"/>
                  <a:gd name="connsiteY17" fmla="*/ 614 h 76200"/>
                  <a:gd name="connsiteX18" fmla="*/ 44198 w 38100"/>
                  <a:gd name="connsiteY18" fmla="*/ 614 h 76200"/>
                  <a:gd name="connsiteX19" fmla="*/ 44198 w 38100"/>
                  <a:gd name="connsiteY19" fmla="*/ 54906 h 76200"/>
                  <a:gd name="connsiteX20" fmla="*/ 23515 w 38100"/>
                  <a:gd name="connsiteY20" fmla="*/ 77973 h 76200"/>
                  <a:gd name="connsiteX21" fmla="*/ 20862 w 38100"/>
                  <a:gd name="connsiteY21" fmla="*/ 7795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100" h="76200">
                    <a:moveTo>
                      <a:pt x="22005" y="10139"/>
                    </a:moveTo>
                    <a:cubicBezTo>
                      <a:pt x="12480" y="10139"/>
                      <a:pt x="10765" y="18616"/>
                      <a:pt x="10765" y="27189"/>
                    </a:cubicBezTo>
                    <a:cubicBezTo>
                      <a:pt x="10765" y="35761"/>
                      <a:pt x="12480" y="44048"/>
                      <a:pt x="22005" y="44048"/>
                    </a:cubicBezTo>
                    <a:cubicBezTo>
                      <a:pt x="31530" y="44048"/>
                      <a:pt x="33054" y="35570"/>
                      <a:pt x="33054" y="26903"/>
                    </a:cubicBezTo>
                    <a:cubicBezTo>
                      <a:pt x="33054" y="18235"/>
                      <a:pt x="31911" y="9853"/>
                      <a:pt x="22005" y="9853"/>
                    </a:cubicBezTo>
                    <a:moveTo>
                      <a:pt x="20671" y="77957"/>
                    </a:moveTo>
                    <a:cubicBezTo>
                      <a:pt x="13581" y="78365"/>
                      <a:pt x="6652" y="75732"/>
                      <a:pt x="1621" y="70718"/>
                    </a:cubicBezTo>
                    <a:lnTo>
                      <a:pt x="8575" y="63764"/>
                    </a:lnTo>
                    <a:cubicBezTo>
                      <a:pt x="11618" y="67024"/>
                      <a:pt x="15930" y="68797"/>
                      <a:pt x="20386" y="68622"/>
                    </a:cubicBezTo>
                    <a:cubicBezTo>
                      <a:pt x="27161" y="68998"/>
                      <a:pt x="32959" y="63811"/>
                      <a:pt x="33335" y="57035"/>
                    </a:cubicBezTo>
                    <a:cubicBezTo>
                      <a:pt x="33378" y="56261"/>
                      <a:pt x="33348" y="55484"/>
                      <a:pt x="33244" y="54716"/>
                    </a:cubicBezTo>
                    <a:lnTo>
                      <a:pt x="33244" y="47667"/>
                    </a:lnTo>
                    <a:cubicBezTo>
                      <a:pt x="29847" y="51930"/>
                      <a:pt x="24589" y="54275"/>
                      <a:pt x="19147" y="53954"/>
                    </a:cubicBezTo>
                    <a:cubicBezTo>
                      <a:pt x="14326" y="54129"/>
                      <a:pt x="9632" y="52382"/>
                      <a:pt x="6098" y="49096"/>
                    </a:cubicBezTo>
                    <a:cubicBezTo>
                      <a:pt x="-2033" y="35418"/>
                      <a:pt x="-2033" y="18388"/>
                      <a:pt x="6098" y="4709"/>
                    </a:cubicBezTo>
                    <a:cubicBezTo>
                      <a:pt x="9732" y="1548"/>
                      <a:pt x="14429" y="-120"/>
                      <a:pt x="19243" y="42"/>
                    </a:cubicBezTo>
                    <a:cubicBezTo>
                      <a:pt x="24799" y="-352"/>
                      <a:pt x="30189" y="2039"/>
                      <a:pt x="33625" y="6424"/>
                    </a:cubicBezTo>
                    <a:lnTo>
                      <a:pt x="33625" y="614"/>
                    </a:lnTo>
                    <a:lnTo>
                      <a:pt x="44198" y="614"/>
                    </a:lnTo>
                    <a:lnTo>
                      <a:pt x="44198" y="54906"/>
                    </a:lnTo>
                    <a:cubicBezTo>
                      <a:pt x="44856" y="66987"/>
                      <a:pt x="35596" y="77315"/>
                      <a:pt x="23515" y="77973"/>
                    </a:cubicBezTo>
                    <a:cubicBezTo>
                      <a:pt x="22631" y="78021"/>
                      <a:pt x="21745" y="78016"/>
                      <a:pt x="20862" y="7795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" name="Freihandform 55">
                <a:extLst>
                  <a:ext uri="{FF2B5EF4-FFF2-40B4-BE49-F238E27FC236}">
                    <a16:creationId xmlns="" xmlns:a16="http://schemas.microsoft.com/office/drawing/2014/main" id="{65D53D01-BE08-784F-82B4-C2EB3AF78AC5}"/>
                  </a:ext>
                </a:extLst>
              </p:cNvPr>
              <p:cNvSpPr/>
              <p:nvPr/>
            </p:nvSpPr>
            <p:spPr>
              <a:xfrm>
                <a:off x="8676450" y="3134964"/>
                <a:ext cx="47625" cy="66675"/>
              </a:xfrm>
              <a:custGeom>
                <a:avLst/>
                <a:gdLst>
                  <a:gd name="connsiteX0" fmla="*/ 24955 w 47625"/>
                  <a:gd name="connsiteY0" fmla="*/ 65151 h 66675"/>
                  <a:gd name="connsiteX1" fmla="*/ 20955 w 47625"/>
                  <a:gd name="connsiteY1" fmla="*/ 71914 h 66675"/>
                  <a:gd name="connsiteX2" fmla="*/ 9811 w 47625"/>
                  <a:gd name="connsiteY2" fmla="*/ 75914 h 66675"/>
                  <a:gd name="connsiteX3" fmla="*/ 5429 w 47625"/>
                  <a:gd name="connsiteY3" fmla="*/ 75914 h 66675"/>
                  <a:gd name="connsiteX4" fmla="*/ 5429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149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955" y="65151"/>
                    </a:moveTo>
                    <a:cubicBezTo>
                      <a:pt x="24145" y="67676"/>
                      <a:pt x="22778" y="69987"/>
                      <a:pt x="20955" y="71914"/>
                    </a:cubicBezTo>
                    <a:cubicBezTo>
                      <a:pt x="17931" y="74695"/>
                      <a:pt x="13913" y="76137"/>
                      <a:pt x="9811" y="75914"/>
                    </a:cubicBezTo>
                    <a:lnTo>
                      <a:pt x="5429" y="75914"/>
                    </a:lnTo>
                    <a:lnTo>
                      <a:pt x="5429" y="66389"/>
                    </a:lnTo>
                    <a:lnTo>
                      <a:pt x="8192" y="66389"/>
                    </a:lnTo>
                    <a:cubicBezTo>
                      <a:pt x="12859" y="66389"/>
                      <a:pt x="14478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14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" name="Freihandform 56">
                <a:extLst>
                  <a:ext uri="{FF2B5EF4-FFF2-40B4-BE49-F238E27FC236}">
                    <a16:creationId xmlns="" xmlns:a16="http://schemas.microsoft.com/office/drawing/2014/main" id="{CD5F1F6E-66D5-5C49-9539-33C65FE56C2F}"/>
                  </a:ext>
                </a:extLst>
              </p:cNvPr>
              <p:cNvSpPr/>
              <p:nvPr/>
            </p:nvSpPr>
            <p:spPr>
              <a:xfrm>
                <a:off x="8730075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" name="Freihandform 57">
                <a:extLst>
                  <a:ext uri="{FF2B5EF4-FFF2-40B4-BE49-F238E27FC236}">
                    <a16:creationId xmlns="" xmlns:a16="http://schemas.microsoft.com/office/drawing/2014/main" id="{5EFC1551-6AC8-BE4C-9A7E-6339F0EF8D85}"/>
                  </a:ext>
                </a:extLst>
              </p:cNvPr>
              <p:cNvSpPr/>
              <p:nvPr/>
            </p:nvSpPr>
            <p:spPr>
              <a:xfrm>
                <a:off x="8787416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" name="Freihandform 58">
                <a:extLst>
                  <a:ext uri="{FF2B5EF4-FFF2-40B4-BE49-F238E27FC236}">
                    <a16:creationId xmlns="" xmlns:a16="http://schemas.microsoft.com/office/drawing/2014/main" id="{F642DD15-68D2-604F-8AC3-D32B81336B7B}"/>
                  </a:ext>
                </a:extLst>
              </p:cNvPr>
              <p:cNvSpPr/>
              <p:nvPr/>
            </p:nvSpPr>
            <p:spPr>
              <a:xfrm>
                <a:off x="8846661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191 w 19050"/>
                  <a:gd name="connsiteY2" fmla="*/ 77175 h 76200"/>
                  <a:gd name="connsiteX3" fmla="*/ 6191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191 w 19050"/>
                  <a:gd name="connsiteY6" fmla="*/ 23549 h 76200"/>
                  <a:gd name="connsiteX7" fmla="*/ 6191 w 19050"/>
                  <a:gd name="connsiteY7" fmla="*/ 15167 h 76200"/>
                  <a:gd name="connsiteX8" fmla="*/ 19375 w 19050"/>
                  <a:gd name="connsiteY8" fmla="*/ 34 h 76200"/>
                  <a:gd name="connsiteX9" fmla="*/ 21146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191" y="77175"/>
                    </a:lnTo>
                    <a:lnTo>
                      <a:pt x="6191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191" y="23549"/>
                    </a:lnTo>
                    <a:lnTo>
                      <a:pt x="6191" y="15167"/>
                    </a:lnTo>
                    <a:cubicBezTo>
                      <a:pt x="5653" y="7347"/>
                      <a:pt x="11556" y="572"/>
                      <a:pt x="19375" y="34"/>
                    </a:cubicBezTo>
                    <a:cubicBezTo>
                      <a:pt x="19964" y="-7"/>
                      <a:pt x="20556" y="-11"/>
                      <a:pt x="21146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" name="Freihandform 59">
                <a:extLst>
                  <a:ext uri="{FF2B5EF4-FFF2-40B4-BE49-F238E27FC236}">
                    <a16:creationId xmlns="" xmlns:a16="http://schemas.microsoft.com/office/drawing/2014/main" id="{4B313716-6F6E-A545-A4C9-E05DA969CB48}"/>
                  </a:ext>
                </a:extLst>
              </p:cNvPr>
              <p:cNvSpPr/>
              <p:nvPr/>
            </p:nvSpPr>
            <p:spPr>
              <a:xfrm>
                <a:off x="8883047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287 w 19050"/>
                  <a:gd name="connsiteY2" fmla="*/ 77175 h 76200"/>
                  <a:gd name="connsiteX3" fmla="*/ 6287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287 w 19050"/>
                  <a:gd name="connsiteY6" fmla="*/ 23549 h 76200"/>
                  <a:gd name="connsiteX7" fmla="*/ 6287 w 19050"/>
                  <a:gd name="connsiteY7" fmla="*/ 15167 h 76200"/>
                  <a:gd name="connsiteX8" fmla="*/ 19470 w 19050"/>
                  <a:gd name="connsiteY8" fmla="*/ 34 h 76200"/>
                  <a:gd name="connsiteX9" fmla="*/ 21241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287" y="77175"/>
                    </a:lnTo>
                    <a:lnTo>
                      <a:pt x="6287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287" y="23549"/>
                    </a:lnTo>
                    <a:lnTo>
                      <a:pt x="6287" y="15167"/>
                    </a:lnTo>
                    <a:cubicBezTo>
                      <a:pt x="5748" y="7347"/>
                      <a:pt x="11651" y="572"/>
                      <a:pt x="19470" y="34"/>
                    </a:cubicBezTo>
                    <a:cubicBezTo>
                      <a:pt x="20060" y="-7"/>
                      <a:pt x="20651" y="-11"/>
                      <a:pt x="21241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" name="Freihandform 60">
                <a:extLst>
                  <a:ext uri="{FF2B5EF4-FFF2-40B4-BE49-F238E27FC236}">
                    <a16:creationId xmlns="" xmlns:a16="http://schemas.microsoft.com/office/drawing/2014/main" id="{4359894A-88D3-7C46-B3D5-962DB08EC996}"/>
                  </a:ext>
                </a:extLst>
              </p:cNvPr>
              <p:cNvSpPr/>
              <p:nvPr/>
            </p:nvSpPr>
            <p:spPr>
              <a:xfrm>
                <a:off x="8923623" y="3112199"/>
                <a:ext cx="9525" cy="76200"/>
              </a:xfrm>
              <a:custGeom>
                <a:avLst/>
                <a:gdLst>
                  <a:gd name="connsiteX0" fmla="*/ 381 w 9525"/>
                  <a:gd name="connsiteY0" fmla="*/ 22384 h 76200"/>
                  <a:gd name="connsiteX1" fmla="*/ 11335 w 9525"/>
                  <a:gd name="connsiteY1" fmla="*/ 22384 h 76200"/>
                  <a:gd name="connsiteX2" fmla="*/ 11335 w 9525"/>
                  <a:gd name="connsiteY2" fmla="*/ 76962 h 76200"/>
                  <a:gd name="connsiteX3" fmla="*/ 381 w 9525"/>
                  <a:gd name="connsiteY3" fmla="*/ 76962 h 76200"/>
                  <a:gd name="connsiteX4" fmla="*/ 381 w 9525"/>
                  <a:gd name="connsiteY4" fmla="*/ 0 h 76200"/>
                  <a:gd name="connsiteX5" fmla="*/ 12097 w 9525"/>
                  <a:gd name="connsiteY5" fmla="*/ 0 h 76200"/>
                  <a:gd name="connsiteX6" fmla="*/ 12097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381" y="22384"/>
                    </a:moveTo>
                    <a:lnTo>
                      <a:pt x="11335" y="22384"/>
                    </a:lnTo>
                    <a:lnTo>
                      <a:pt x="11335" y="76962"/>
                    </a:lnTo>
                    <a:lnTo>
                      <a:pt x="381" y="76962"/>
                    </a:lnTo>
                    <a:close/>
                    <a:moveTo>
                      <a:pt x="381" y="0"/>
                    </a:moveTo>
                    <a:lnTo>
                      <a:pt x="12097" y="0"/>
                    </a:lnTo>
                    <a:lnTo>
                      <a:pt x="12097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" name="Freihandform 61">
                <a:extLst>
                  <a:ext uri="{FF2B5EF4-FFF2-40B4-BE49-F238E27FC236}">
                    <a16:creationId xmlns="" xmlns:a16="http://schemas.microsoft.com/office/drawing/2014/main" id="{FB263DB8-3729-ED4A-A6EE-B739E670F7C6}"/>
                  </a:ext>
                </a:extLst>
              </p:cNvPr>
              <p:cNvSpPr/>
              <p:nvPr/>
            </p:nvSpPr>
            <p:spPr>
              <a:xfrm>
                <a:off x="8941117" y="3133979"/>
                <a:ext cx="38100" cy="47625"/>
              </a:xfrm>
              <a:custGeom>
                <a:avLst/>
                <a:gdLst>
                  <a:gd name="connsiteX0" fmla="*/ 24384 w 38100"/>
                  <a:gd name="connsiteY0" fmla="*/ 55941 h 47625"/>
                  <a:gd name="connsiteX1" fmla="*/ 0 w 38100"/>
                  <a:gd name="connsiteY1" fmla="*/ 27938 h 47625"/>
                  <a:gd name="connsiteX2" fmla="*/ 24384 w 38100"/>
                  <a:gd name="connsiteY2" fmla="*/ 30 h 47625"/>
                  <a:gd name="connsiteX3" fmla="*/ 42386 w 38100"/>
                  <a:gd name="connsiteY3" fmla="*/ 7650 h 47625"/>
                  <a:gd name="connsiteX4" fmla="*/ 34766 w 38100"/>
                  <a:gd name="connsiteY4" fmla="*/ 14984 h 47625"/>
                  <a:gd name="connsiteX5" fmla="*/ 16451 w 38100"/>
                  <a:gd name="connsiteY5" fmla="*/ 12726 h 47625"/>
                  <a:gd name="connsiteX6" fmla="*/ 14192 w 38100"/>
                  <a:gd name="connsiteY6" fmla="*/ 14984 h 47625"/>
                  <a:gd name="connsiteX7" fmla="*/ 11049 w 38100"/>
                  <a:gd name="connsiteY7" fmla="*/ 28224 h 47625"/>
                  <a:gd name="connsiteX8" fmla="*/ 14192 w 38100"/>
                  <a:gd name="connsiteY8" fmla="*/ 41559 h 47625"/>
                  <a:gd name="connsiteX9" fmla="*/ 24384 w 38100"/>
                  <a:gd name="connsiteY9" fmla="*/ 46321 h 47625"/>
                  <a:gd name="connsiteX10" fmla="*/ 34766 w 38100"/>
                  <a:gd name="connsiteY10" fmla="*/ 41178 h 47625"/>
                  <a:gd name="connsiteX11" fmla="*/ 42386 w 38100"/>
                  <a:gd name="connsiteY11" fmla="*/ 48417 h 47625"/>
                  <a:gd name="connsiteX12" fmla="*/ 24384 w 38100"/>
                  <a:gd name="connsiteY12" fmla="*/ 5622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384" y="55941"/>
                    </a:moveTo>
                    <a:cubicBezTo>
                      <a:pt x="12097" y="55941"/>
                      <a:pt x="0" y="48321"/>
                      <a:pt x="0" y="27938"/>
                    </a:cubicBezTo>
                    <a:cubicBezTo>
                      <a:pt x="0" y="7554"/>
                      <a:pt x="12097" y="30"/>
                      <a:pt x="24384" y="30"/>
                    </a:cubicBezTo>
                    <a:cubicBezTo>
                      <a:pt x="31235" y="-323"/>
                      <a:pt x="37870" y="2485"/>
                      <a:pt x="42386" y="7650"/>
                    </a:cubicBezTo>
                    <a:lnTo>
                      <a:pt x="34766" y="14984"/>
                    </a:lnTo>
                    <a:cubicBezTo>
                      <a:pt x="30332" y="9303"/>
                      <a:pt x="22132" y="8292"/>
                      <a:pt x="16451" y="12726"/>
                    </a:cubicBezTo>
                    <a:cubicBezTo>
                      <a:pt x="15608" y="13383"/>
                      <a:pt x="14850" y="14142"/>
                      <a:pt x="14192" y="14984"/>
                    </a:cubicBezTo>
                    <a:cubicBezTo>
                      <a:pt x="11673" y="18913"/>
                      <a:pt x="10565" y="23582"/>
                      <a:pt x="11049" y="28224"/>
                    </a:cubicBezTo>
                    <a:cubicBezTo>
                      <a:pt x="10595" y="32894"/>
                      <a:pt x="11700" y="37583"/>
                      <a:pt x="14192" y="41559"/>
                    </a:cubicBezTo>
                    <a:cubicBezTo>
                      <a:pt x="16650" y="44662"/>
                      <a:pt x="20426" y="46427"/>
                      <a:pt x="24384" y="46321"/>
                    </a:cubicBezTo>
                    <a:cubicBezTo>
                      <a:pt x="28479" y="46415"/>
                      <a:pt x="32360" y="44492"/>
                      <a:pt x="34766" y="41178"/>
                    </a:cubicBezTo>
                    <a:lnTo>
                      <a:pt x="42386" y="48417"/>
                    </a:lnTo>
                    <a:cubicBezTo>
                      <a:pt x="37890" y="53629"/>
                      <a:pt x="31262" y="56504"/>
                      <a:pt x="24384" y="5622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" name="Freihandform 62">
                <a:extLst>
                  <a:ext uri="{FF2B5EF4-FFF2-40B4-BE49-F238E27FC236}">
                    <a16:creationId xmlns="" xmlns:a16="http://schemas.microsoft.com/office/drawing/2014/main" id="{93B27614-122A-A945-950B-9E90E4DD7522}"/>
                  </a:ext>
                </a:extLst>
              </p:cNvPr>
              <p:cNvSpPr/>
              <p:nvPr/>
            </p:nvSpPr>
            <p:spPr>
              <a:xfrm>
                <a:off x="9004300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0954 w 9525"/>
                  <a:gd name="connsiteY1" fmla="*/ 22384 h 76200"/>
                  <a:gd name="connsiteX2" fmla="*/ 10954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0954" y="22384"/>
                    </a:lnTo>
                    <a:lnTo>
                      <a:pt x="10954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" name="Freihandform 63">
                <a:extLst>
                  <a:ext uri="{FF2B5EF4-FFF2-40B4-BE49-F238E27FC236}">
                    <a16:creationId xmlns="" xmlns:a16="http://schemas.microsoft.com/office/drawing/2014/main" id="{DA4DFF7F-FFB5-9A4B-BDE6-A9F68ADC0494}"/>
                  </a:ext>
                </a:extLst>
              </p:cNvPr>
              <p:cNvSpPr/>
              <p:nvPr/>
            </p:nvSpPr>
            <p:spPr>
              <a:xfrm>
                <a:off x="902992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192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479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36" y="8975"/>
                      <a:pt x="14098" y="11691"/>
                      <a:pt x="12192" y="16002"/>
                    </a:cubicBezTo>
                    <a:cubicBezTo>
                      <a:pt x="11213" y="18352"/>
                      <a:pt x="10758" y="20887"/>
                      <a:pt x="10858" y="23431"/>
                    </a:cubicBezTo>
                    <a:lnTo>
                      <a:pt x="35433" y="23431"/>
                    </a:lnTo>
                    <a:cubicBezTo>
                      <a:pt x="35428" y="20878"/>
                      <a:pt x="34910" y="18351"/>
                      <a:pt x="33909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788" y="53159"/>
                      <a:pt x="32253" y="56313"/>
                      <a:pt x="24479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" name="Freihandform 64">
                <a:extLst>
                  <a:ext uri="{FF2B5EF4-FFF2-40B4-BE49-F238E27FC236}">
                    <a16:creationId xmlns="" xmlns:a16="http://schemas.microsoft.com/office/drawing/2014/main" id="{E512A4F3-FB97-1744-A284-30BB7677578C}"/>
                  </a:ext>
                </a:extLst>
              </p:cNvPr>
              <p:cNvSpPr/>
              <p:nvPr/>
            </p:nvSpPr>
            <p:spPr>
              <a:xfrm>
                <a:off x="9090692" y="3134002"/>
                <a:ext cx="38100" cy="47625"/>
              </a:xfrm>
              <a:custGeom>
                <a:avLst/>
                <a:gdLst>
                  <a:gd name="connsiteX0" fmla="*/ 33338 w 38100"/>
                  <a:gd name="connsiteY0" fmla="*/ 55159 h 47625"/>
                  <a:gd name="connsiteX1" fmla="*/ 33338 w 38100"/>
                  <a:gd name="connsiteY1" fmla="*/ 21917 h 47625"/>
                  <a:gd name="connsiteX2" fmla="*/ 24418 w 38100"/>
                  <a:gd name="connsiteY2" fmla="*/ 9917 h 47625"/>
                  <a:gd name="connsiteX3" fmla="*/ 22288 w 38100"/>
                  <a:gd name="connsiteY3" fmla="*/ 9820 h 47625"/>
                  <a:gd name="connsiteX4" fmla="*/ 10979 w 38100"/>
                  <a:gd name="connsiteY4" fmla="*/ 20008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858 w 38100"/>
                  <a:gd name="connsiteY9" fmla="*/ 581 h 47625"/>
                  <a:gd name="connsiteX10" fmla="*/ 10858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59"/>
                    </a:moveTo>
                    <a:lnTo>
                      <a:pt x="33338" y="21917"/>
                    </a:lnTo>
                    <a:cubicBezTo>
                      <a:pt x="34188" y="16140"/>
                      <a:pt x="30195" y="10768"/>
                      <a:pt x="24418" y="9917"/>
                    </a:cubicBezTo>
                    <a:cubicBezTo>
                      <a:pt x="23713" y="9813"/>
                      <a:pt x="23000" y="9781"/>
                      <a:pt x="22288" y="9820"/>
                    </a:cubicBezTo>
                    <a:cubicBezTo>
                      <a:pt x="16352" y="9510"/>
                      <a:pt x="11289" y="14072"/>
                      <a:pt x="10979" y="20008"/>
                    </a:cubicBezTo>
                    <a:cubicBezTo>
                      <a:pt x="10946" y="20645"/>
                      <a:pt x="10969" y="21284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858" y="581"/>
                    </a:lnTo>
                    <a:lnTo>
                      <a:pt x="10858" y="6106"/>
                    </a:lnTo>
                    <a:cubicBezTo>
                      <a:pt x="14583" y="2086"/>
                      <a:pt x="19858" y="-135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34" y="9038"/>
                      <a:pt x="44748" y="14629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6" name="Freihandform 65">
                <a:extLst>
                  <a:ext uri="{FF2B5EF4-FFF2-40B4-BE49-F238E27FC236}">
                    <a16:creationId xmlns="" xmlns:a16="http://schemas.microsoft.com/office/drawing/2014/main" id="{93E6F6EE-CB00-9A4B-ADB0-8D9DCECC3DE1}"/>
                  </a:ext>
                </a:extLst>
              </p:cNvPr>
              <p:cNvSpPr/>
              <p:nvPr/>
            </p:nvSpPr>
            <p:spPr>
              <a:xfrm>
                <a:off x="9148032" y="3133980"/>
                <a:ext cx="38100" cy="47625"/>
              </a:xfrm>
              <a:custGeom>
                <a:avLst/>
                <a:gdLst>
                  <a:gd name="connsiteX0" fmla="*/ 24289 w 38100"/>
                  <a:gd name="connsiteY0" fmla="*/ 55944 h 47625"/>
                  <a:gd name="connsiteX1" fmla="*/ 0 w 38100"/>
                  <a:gd name="connsiteY1" fmla="*/ 27940 h 47625"/>
                  <a:gd name="connsiteX2" fmla="*/ 24289 w 38100"/>
                  <a:gd name="connsiteY2" fmla="*/ 32 h 47625"/>
                  <a:gd name="connsiteX3" fmla="*/ 42291 w 38100"/>
                  <a:gd name="connsiteY3" fmla="*/ 7652 h 47625"/>
                  <a:gd name="connsiteX4" fmla="*/ 34766 w 38100"/>
                  <a:gd name="connsiteY4" fmla="*/ 14986 h 47625"/>
                  <a:gd name="connsiteX5" fmla="*/ 24289 w 38100"/>
                  <a:gd name="connsiteY5" fmla="*/ 9843 h 47625"/>
                  <a:gd name="connsiteX6" fmla="*/ 14192 w 38100"/>
                  <a:gd name="connsiteY6" fmla="*/ 14701 h 47625"/>
                  <a:gd name="connsiteX7" fmla="*/ 10954 w 38100"/>
                  <a:gd name="connsiteY7" fmla="*/ 27940 h 47625"/>
                  <a:gd name="connsiteX8" fmla="*/ 14192 w 38100"/>
                  <a:gd name="connsiteY8" fmla="*/ 41275 h 47625"/>
                  <a:gd name="connsiteX9" fmla="*/ 24289 w 38100"/>
                  <a:gd name="connsiteY9" fmla="*/ 46038 h 47625"/>
                  <a:gd name="connsiteX10" fmla="*/ 34766 w 38100"/>
                  <a:gd name="connsiteY10" fmla="*/ 40894 h 47625"/>
                  <a:gd name="connsiteX11" fmla="*/ 42291 w 38100"/>
                  <a:gd name="connsiteY11" fmla="*/ 48133 h 47625"/>
                  <a:gd name="connsiteX12" fmla="*/ 24289 w 38100"/>
                  <a:gd name="connsiteY12" fmla="*/ 559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289" y="55944"/>
                    </a:moveTo>
                    <a:cubicBezTo>
                      <a:pt x="12002" y="55944"/>
                      <a:pt x="0" y="48324"/>
                      <a:pt x="0" y="27940"/>
                    </a:cubicBezTo>
                    <a:cubicBezTo>
                      <a:pt x="0" y="7557"/>
                      <a:pt x="12002" y="32"/>
                      <a:pt x="24289" y="32"/>
                    </a:cubicBezTo>
                    <a:cubicBezTo>
                      <a:pt x="31143" y="-335"/>
                      <a:pt x="37784" y="2476"/>
                      <a:pt x="42291" y="7652"/>
                    </a:cubicBezTo>
                    <a:lnTo>
                      <a:pt x="34766" y="14986"/>
                    </a:lnTo>
                    <a:cubicBezTo>
                      <a:pt x="32319" y="11669"/>
                      <a:pt x="28410" y="9750"/>
                      <a:pt x="24289" y="9843"/>
                    </a:cubicBezTo>
                    <a:cubicBezTo>
                      <a:pt x="20338" y="9744"/>
                      <a:pt x="16581" y="11552"/>
                      <a:pt x="14192" y="14701"/>
                    </a:cubicBezTo>
                    <a:cubicBezTo>
                      <a:pt x="11589" y="18595"/>
                      <a:pt x="10442" y="23283"/>
                      <a:pt x="10954" y="27940"/>
                    </a:cubicBezTo>
                    <a:cubicBezTo>
                      <a:pt x="10475" y="32625"/>
                      <a:pt x="11619" y="37332"/>
                      <a:pt x="14192" y="41275"/>
                    </a:cubicBezTo>
                    <a:cubicBezTo>
                      <a:pt x="16611" y="44376"/>
                      <a:pt x="20358" y="46143"/>
                      <a:pt x="24289" y="46038"/>
                    </a:cubicBezTo>
                    <a:cubicBezTo>
                      <a:pt x="28410" y="46130"/>
                      <a:pt x="32319" y="44211"/>
                      <a:pt x="34766" y="40894"/>
                    </a:cubicBezTo>
                    <a:lnTo>
                      <a:pt x="42291" y="48133"/>
                    </a:lnTo>
                    <a:cubicBezTo>
                      <a:pt x="37803" y="53357"/>
                      <a:pt x="31169" y="56235"/>
                      <a:pt x="24289" y="559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" name="Freihandform 66">
                <a:extLst>
                  <a:ext uri="{FF2B5EF4-FFF2-40B4-BE49-F238E27FC236}">
                    <a16:creationId xmlns="" xmlns:a16="http://schemas.microsoft.com/office/drawing/2014/main" id="{66239429-854C-F44E-A285-9D3439F9DF6F}"/>
                  </a:ext>
                </a:extLst>
              </p:cNvPr>
              <p:cNvSpPr/>
              <p:nvPr/>
            </p:nvSpPr>
            <p:spPr>
              <a:xfrm>
                <a:off x="9198991" y="3134964"/>
                <a:ext cx="47625" cy="66675"/>
              </a:xfrm>
              <a:custGeom>
                <a:avLst/>
                <a:gdLst>
                  <a:gd name="connsiteX0" fmla="*/ 24384 w 47625"/>
                  <a:gd name="connsiteY0" fmla="*/ 65151 h 66675"/>
                  <a:gd name="connsiteX1" fmla="*/ 20383 w 47625"/>
                  <a:gd name="connsiteY1" fmla="*/ 71914 h 66675"/>
                  <a:gd name="connsiteX2" fmla="*/ 9239 w 47625"/>
                  <a:gd name="connsiteY2" fmla="*/ 75914 h 66675"/>
                  <a:gd name="connsiteX3" fmla="*/ 5334 w 47625"/>
                  <a:gd name="connsiteY3" fmla="*/ 75914 h 66675"/>
                  <a:gd name="connsiteX4" fmla="*/ 5334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054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384" y="65151"/>
                    </a:moveTo>
                    <a:cubicBezTo>
                      <a:pt x="23573" y="67676"/>
                      <a:pt x="22206" y="69987"/>
                      <a:pt x="20383" y="71914"/>
                    </a:cubicBezTo>
                    <a:cubicBezTo>
                      <a:pt x="17360" y="74695"/>
                      <a:pt x="13341" y="76137"/>
                      <a:pt x="9239" y="75914"/>
                    </a:cubicBezTo>
                    <a:lnTo>
                      <a:pt x="5334" y="75914"/>
                    </a:lnTo>
                    <a:lnTo>
                      <a:pt x="5334" y="66389"/>
                    </a:lnTo>
                    <a:lnTo>
                      <a:pt x="8192" y="66389"/>
                    </a:lnTo>
                    <a:cubicBezTo>
                      <a:pt x="12859" y="66389"/>
                      <a:pt x="14383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054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 67">
                <a:extLst>
                  <a:ext uri="{FF2B5EF4-FFF2-40B4-BE49-F238E27FC236}">
                    <a16:creationId xmlns="" xmlns:a16="http://schemas.microsoft.com/office/drawing/2014/main" id="{A3AF2677-FD5C-F44A-B26B-572B532BB1FF}"/>
                  </a:ext>
                </a:extLst>
              </p:cNvPr>
              <p:cNvSpPr/>
              <p:nvPr/>
            </p:nvSpPr>
            <p:spPr>
              <a:xfrm>
                <a:off x="9251569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4 w 9525"/>
                  <a:gd name="connsiteY1" fmla="*/ 0 h 9525"/>
                  <a:gd name="connsiteX2" fmla="*/ 13144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4" y="0"/>
                    </a:lnTo>
                    <a:lnTo>
                      <a:pt x="13144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" name="Freihandform 68">
                <a:extLst>
                  <a:ext uri="{FF2B5EF4-FFF2-40B4-BE49-F238E27FC236}">
                    <a16:creationId xmlns="" xmlns:a16="http://schemas.microsoft.com/office/drawing/2014/main" id="{23685A4B-057A-1A4E-A5F8-3F416AE572FB}"/>
                  </a:ext>
                </a:extLst>
              </p:cNvPr>
              <p:cNvSpPr/>
              <p:nvPr/>
            </p:nvSpPr>
            <p:spPr>
              <a:xfrm>
                <a:off x="9309195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" name="Freihandform 69">
                <a:extLst>
                  <a:ext uri="{FF2B5EF4-FFF2-40B4-BE49-F238E27FC236}">
                    <a16:creationId xmlns="" xmlns:a16="http://schemas.microsoft.com/office/drawing/2014/main" id="{A5F39F15-6807-C84B-B4FF-690563844040}"/>
                  </a:ext>
                </a:extLst>
              </p:cNvPr>
              <p:cNvSpPr/>
              <p:nvPr/>
            </p:nvSpPr>
            <p:spPr>
              <a:xfrm>
                <a:off x="9373679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2288 w 38100"/>
                  <a:gd name="connsiteY2" fmla="*/ 9820 h 47625"/>
                  <a:gd name="connsiteX3" fmla="*/ 10895 w 38100"/>
                  <a:gd name="connsiteY3" fmla="*/ 20116 h 47625"/>
                  <a:gd name="connsiteX4" fmla="*/ 10954 w 38100"/>
                  <a:gd name="connsiteY4" fmla="*/ 21917 h 47625"/>
                  <a:gd name="connsiteX5" fmla="*/ 10954 w 38100"/>
                  <a:gd name="connsiteY5" fmla="*/ 55159 h 47625"/>
                  <a:gd name="connsiteX6" fmla="*/ 0 w 38100"/>
                  <a:gd name="connsiteY6" fmla="*/ 55159 h 47625"/>
                  <a:gd name="connsiteX7" fmla="*/ 0 w 38100"/>
                  <a:gd name="connsiteY7" fmla="*/ 581 h 47625"/>
                  <a:gd name="connsiteX8" fmla="*/ 10763 w 38100"/>
                  <a:gd name="connsiteY8" fmla="*/ 581 h 47625"/>
                  <a:gd name="connsiteX9" fmla="*/ 10763 w 38100"/>
                  <a:gd name="connsiteY9" fmla="*/ 6106 h 47625"/>
                  <a:gd name="connsiteX10" fmla="*/ 25337 w 38100"/>
                  <a:gd name="connsiteY10" fmla="*/ 10 h 47625"/>
                  <a:gd name="connsiteX11" fmla="*/ 38767 w 38100"/>
                  <a:gd name="connsiteY11" fmla="*/ 4963 h 47625"/>
                  <a:gd name="connsiteX12" fmla="*/ 44291 w 38100"/>
                  <a:gd name="connsiteY12" fmla="*/ 20298 h 47625"/>
                  <a:gd name="connsiteX13" fmla="*/ 44291 w 38100"/>
                  <a:gd name="connsiteY13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3242" y="13440"/>
                      <a:pt x="28480" y="9820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6" y="2112"/>
                      <a:pt x="19837" y="-102"/>
                      <a:pt x="25337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1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" name="Freihandform 70">
                <a:extLst>
                  <a:ext uri="{FF2B5EF4-FFF2-40B4-BE49-F238E27FC236}">
                    <a16:creationId xmlns="" xmlns:a16="http://schemas.microsoft.com/office/drawing/2014/main" id="{0081655F-3E88-5745-8855-ACE535B8B949}"/>
                  </a:ext>
                </a:extLst>
              </p:cNvPr>
              <p:cNvSpPr/>
              <p:nvPr/>
            </p:nvSpPr>
            <p:spPr>
              <a:xfrm>
                <a:off x="9427115" y="3134583"/>
                <a:ext cx="47625" cy="47625"/>
              </a:xfrm>
              <a:custGeom>
                <a:avLst/>
                <a:gdLst>
                  <a:gd name="connsiteX0" fmla="*/ 28956 w 47625"/>
                  <a:gd name="connsiteY0" fmla="*/ 54578 h 47625"/>
                  <a:gd name="connsiteX1" fmla="*/ 20002 w 47625"/>
                  <a:gd name="connsiteY1" fmla="*/ 54578 h 47625"/>
                  <a:gd name="connsiteX2" fmla="*/ 0 w 47625"/>
                  <a:gd name="connsiteY2" fmla="*/ 0 h 47625"/>
                  <a:gd name="connsiteX3" fmla="*/ 11621 w 47625"/>
                  <a:gd name="connsiteY3" fmla="*/ 0 h 47625"/>
                  <a:gd name="connsiteX4" fmla="*/ 24479 w 47625"/>
                  <a:gd name="connsiteY4" fmla="*/ 38481 h 47625"/>
                  <a:gd name="connsiteX5" fmla="*/ 37338 w 47625"/>
                  <a:gd name="connsiteY5" fmla="*/ 0 h 47625"/>
                  <a:gd name="connsiteX6" fmla="*/ 48958 w 47625"/>
                  <a:gd name="connsiteY6" fmla="*/ 0 h 47625"/>
                  <a:gd name="connsiteX7" fmla="*/ 28956 w 47625"/>
                  <a:gd name="connsiteY7" fmla="*/ 545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47625">
                    <a:moveTo>
                      <a:pt x="28956" y="54578"/>
                    </a:moveTo>
                    <a:lnTo>
                      <a:pt x="20002" y="54578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479" y="38481"/>
                    </a:lnTo>
                    <a:lnTo>
                      <a:pt x="37338" y="0"/>
                    </a:lnTo>
                    <a:lnTo>
                      <a:pt x="48958" y="0"/>
                    </a:lnTo>
                    <a:lnTo>
                      <a:pt x="28956" y="54578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" name="Freihandform 71">
                <a:extLst>
                  <a:ext uri="{FF2B5EF4-FFF2-40B4-BE49-F238E27FC236}">
                    <a16:creationId xmlns="" xmlns:a16="http://schemas.microsoft.com/office/drawing/2014/main" id="{2ED59187-9017-3049-8678-EE6042E82864}"/>
                  </a:ext>
                </a:extLst>
              </p:cNvPr>
              <p:cNvSpPr/>
              <p:nvPr/>
            </p:nvSpPr>
            <p:spPr>
              <a:xfrm>
                <a:off x="9487694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1049 w 9525"/>
                  <a:gd name="connsiteY1" fmla="*/ 22384 h 76200"/>
                  <a:gd name="connsiteX2" fmla="*/ 11049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1049" y="22384"/>
                    </a:lnTo>
                    <a:lnTo>
                      <a:pt x="11049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" name="Freihandform 72">
                <a:extLst>
                  <a:ext uri="{FF2B5EF4-FFF2-40B4-BE49-F238E27FC236}">
                    <a16:creationId xmlns="" xmlns:a16="http://schemas.microsoft.com/office/drawing/2014/main" id="{0428C01D-8244-334A-9DAF-9AA59E095614}"/>
                  </a:ext>
                </a:extLst>
              </p:cNvPr>
              <p:cNvSpPr/>
              <p:nvPr/>
            </p:nvSpPr>
            <p:spPr>
              <a:xfrm>
                <a:off x="9516174" y="3133987"/>
                <a:ext cx="38100" cy="47625"/>
              </a:xfrm>
              <a:custGeom>
                <a:avLst/>
                <a:gdLst>
                  <a:gd name="connsiteX0" fmla="*/ 30099 w 38100"/>
                  <a:gd name="connsiteY0" fmla="*/ 13454 h 47625"/>
                  <a:gd name="connsiteX1" fmla="*/ 21907 w 38100"/>
                  <a:gd name="connsiteY1" fmla="*/ 9835 h 47625"/>
                  <a:gd name="connsiteX2" fmla="*/ 10916 w 38100"/>
                  <a:gd name="connsiteY2" fmla="*/ 21317 h 47625"/>
                  <a:gd name="connsiteX3" fmla="*/ 10954 w 38100"/>
                  <a:gd name="connsiteY3" fmla="*/ 22027 h 47625"/>
                  <a:gd name="connsiteX4" fmla="*/ 10954 w 38100"/>
                  <a:gd name="connsiteY4" fmla="*/ 55174 h 47625"/>
                  <a:gd name="connsiteX5" fmla="*/ 0 w 38100"/>
                  <a:gd name="connsiteY5" fmla="*/ 55174 h 47625"/>
                  <a:gd name="connsiteX6" fmla="*/ 0 w 38100"/>
                  <a:gd name="connsiteY6" fmla="*/ 596 h 47625"/>
                  <a:gd name="connsiteX7" fmla="*/ 10763 w 38100"/>
                  <a:gd name="connsiteY7" fmla="*/ 596 h 47625"/>
                  <a:gd name="connsiteX8" fmla="*/ 10763 w 38100"/>
                  <a:gd name="connsiteY8" fmla="*/ 6596 h 47625"/>
                  <a:gd name="connsiteX9" fmla="*/ 25336 w 38100"/>
                  <a:gd name="connsiteY9" fmla="*/ 24 h 47625"/>
                  <a:gd name="connsiteX10" fmla="*/ 38386 w 38100"/>
                  <a:gd name="connsiteY10" fmla="*/ 516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99" y="13454"/>
                    </a:moveTo>
                    <a:cubicBezTo>
                      <a:pt x="28064" y="11060"/>
                      <a:pt x="25047" y="9727"/>
                      <a:pt x="21907" y="9835"/>
                    </a:cubicBezTo>
                    <a:cubicBezTo>
                      <a:pt x="15702" y="9970"/>
                      <a:pt x="10780" y="15111"/>
                      <a:pt x="10916" y="21317"/>
                    </a:cubicBezTo>
                    <a:cubicBezTo>
                      <a:pt x="10921" y="21554"/>
                      <a:pt x="10933" y="21791"/>
                      <a:pt x="10954" y="22027"/>
                    </a:cubicBezTo>
                    <a:lnTo>
                      <a:pt x="10954" y="55174"/>
                    </a:lnTo>
                    <a:lnTo>
                      <a:pt x="0" y="55174"/>
                    </a:lnTo>
                    <a:lnTo>
                      <a:pt x="0" y="596"/>
                    </a:lnTo>
                    <a:lnTo>
                      <a:pt x="10763" y="596"/>
                    </a:lnTo>
                    <a:lnTo>
                      <a:pt x="10763" y="6596"/>
                    </a:lnTo>
                    <a:cubicBezTo>
                      <a:pt x="14337" y="2263"/>
                      <a:pt x="19722" y="-166"/>
                      <a:pt x="25336" y="24"/>
                    </a:cubicBezTo>
                    <a:cubicBezTo>
                      <a:pt x="30227" y="-238"/>
                      <a:pt x="34989" y="1639"/>
                      <a:pt x="38386" y="5168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 73">
                <a:extLst>
                  <a:ext uri="{FF2B5EF4-FFF2-40B4-BE49-F238E27FC236}">
                    <a16:creationId xmlns="" xmlns:a16="http://schemas.microsoft.com/office/drawing/2014/main" id="{501FAA7D-F24D-9F45-8E6A-49E22A42A52A}"/>
                  </a:ext>
                </a:extLst>
              </p:cNvPr>
              <p:cNvSpPr/>
              <p:nvPr/>
            </p:nvSpPr>
            <p:spPr>
              <a:xfrm>
                <a:off x="9560854" y="3134003"/>
                <a:ext cx="38100" cy="47625"/>
              </a:xfrm>
              <a:custGeom>
                <a:avLst/>
                <a:gdLst>
                  <a:gd name="connsiteX0" fmla="*/ 30853 w 38100"/>
                  <a:gd name="connsiteY0" fmla="*/ 12868 h 47625"/>
                  <a:gd name="connsiteX1" fmla="*/ 14756 w 38100"/>
                  <a:gd name="connsiteY1" fmla="*/ 12868 h 47625"/>
                  <a:gd name="connsiteX2" fmla="*/ 14756 w 38100"/>
                  <a:gd name="connsiteY2" fmla="*/ 42871 h 47625"/>
                  <a:gd name="connsiteX3" fmla="*/ 30853 w 38100"/>
                  <a:gd name="connsiteY3" fmla="*/ 42871 h 47625"/>
                  <a:gd name="connsiteX4" fmla="*/ 30853 w 38100"/>
                  <a:gd name="connsiteY4" fmla="*/ 12868 h 47625"/>
                  <a:gd name="connsiteX5" fmla="*/ 39140 w 38100"/>
                  <a:gd name="connsiteY5" fmla="*/ 49444 h 47625"/>
                  <a:gd name="connsiteX6" fmla="*/ 22756 w 38100"/>
                  <a:gd name="connsiteY6" fmla="*/ 55921 h 47625"/>
                  <a:gd name="connsiteX7" fmla="*/ 6469 w 38100"/>
                  <a:gd name="connsiteY7" fmla="*/ 49444 h 47625"/>
                  <a:gd name="connsiteX8" fmla="*/ 6469 w 38100"/>
                  <a:gd name="connsiteY8" fmla="*/ 6391 h 47625"/>
                  <a:gd name="connsiteX9" fmla="*/ 22756 w 38100"/>
                  <a:gd name="connsiteY9" fmla="*/ 9 h 47625"/>
                  <a:gd name="connsiteX10" fmla="*/ 39140 w 38100"/>
                  <a:gd name="connsiteY10" fmla="*/ 6391 h 47625"/>
                  <a:gd name="connsiteX11" fmla="*/ 39140 w 38100"/>
                  <a:gd name="connsiteY11" fmla="*/ 494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47625">
                    <a:moveTo>
                      <a:pt x="30853" y="12868"/>
                    </a:moveTo>
                    <a:cubicBezTo>
                      <a:pt x="26250" y="8822"/>
                      <a:pt x="19359" y="8822"/>
                      <a:pt x="14756" y="12868"/>
                    </a:cubicBezTo>
                    <a:cubicBezTo>
                      <a:pt x="9810" y="22258"/>
                      <a:pt x="9810" y="33481"/>
                      <a:pt x="14756" y="42871"/>
                    </a:cubicBezTo>
                    <a:cubicBezTo>
                      <a:pt x="19308" y="47048"/>
                      <a:pt x="26300" y="47048"/>
                      <a:pt x="30853" y="42871"/>
                    </a:cubicBezTo>
                    <a:cubicBezTo>
                      <a:pt x="35798" y="33481"/>
                      <a:pt x="35798" y="22258"/>
                      <a:pt x="30853" y="12868"/>
                    </a:cubicBezTo>
                    <a:moveTo>
                      <a:pt x="39140" y="49444"/>
                    </a:moveTo>
                    <a:cubicBezTo>
                      <a:pt x="34793" y="53751"/>
                      <a:pt x="28873" y="56092"/>
                      <a:pt x="22756" y="55921"/>
                    </a:cubicBezTo>
                    <a:cubicBezTo>
                      <a:pt x="16664" y="56111"/>
                      <a:pt x="10767" y="53765"/>
                      <a:pt x="6469" y="49444"/>
                    </a:cubicBezTo>
                    <a:cubicBezTo>
                      <a:pt x="-2156" y="36388"/>
                      <a:pt x="-2156" y="19446"/>
                      <a:pt x="6469" y="6391"/>
                    </a:cubicBezTo>
                    <a:cubicBezTo>
                      <a:pt x="10808" y="2142"/>
                      <a:pt x="16686" y="-161"/>
                      <a:pt x="22756" y="9"/>
                    </a:cubicBezTo>
                    <a:cubicBezTo>
                      <a:pt x="28852" y="-144"/>
                      <a:pt x="34753" y="2155"/>
                      <a:pt x="39140" y="6391"/>
                    </a:cubicBezTo>
                    <a:cubicBezTo>
                      <a:pt x="47764" y="19446"/>
                      <a:pt x="47764" y="36388"/>
                      <a:pt x="39140" y="494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Freihandform 74">
                <a:extLst>
                  <a:ext uri="{FF2B5EF4-FFF2-40B4-BE49-F238E27FC236}">
                    <a16:creationId xmlns="" xmlns:a16="http://schemas.microsoft.com/office/drawing/2014/main" id="{00A04102-BDE8-3440-920E-A4BBDF829CED}"/>
                  </a:ext>
                </a:extLst>
              </p:cNvPr>
              <p:cNvSpPr/>
              <p:nvPr/>
            </p:nvSpPr>
            <p:spPr>
              <a:xfrm>
                <a:off x="9621234" y="3133999"/>
                <a:ext cx="38100" cy="47625"/>
              </a:xfrm>
              <a:custGeom>
                <a:avLst/>
                <a:gdLst>
                  <a:gd name="connsiteX0" fmla="*/ 33338 w 38100"/>
                  <a:gd name="connsiteY0" fmla="*/ 55163 h 47625"/>
                  <a:gd name="connsiteX1" fmla="*/ 33338 w 38100"/>
                  <a:gd name="connsiteY1" fmla="*/ 21920 h 47625"/>
                  <a:gd name="connsiteX2" fmla="*/ 24412 w 38100"/>
                  <a:gd name="connsiteY2" fmla="*/ 9924 h 47625"/>
                  <a:gd name="connsiteX3" fmla="*/ 22384 w 38100"/>
                  <a:gd name="connsiteY3" fmla="*/ 9824 h 47625"/>
                  <a:gd name="connsiteX4" fmla="*/ 10990 w 38100"/>
                  <a:gd name="connsiteY4" fmla="*/ 20120 h 47625"/>
                  <a:gd name="connsiteX5" fmla="*/ 11049 w 38100"/>
                  <a:gd name="connsiteY5" fmla="*/ 21920 h 47625"/>
                  <a:gd name="connsiteX6" fmla="*/ 11049 w 38100"/>
                  <a:gd name="connsiteY6" fmla="*/ 55163 h 47625"/>
                  <a:gd name="connsiteX7" fmla="*/ 0 w 38100"/>
                  <a:gd name="connsiteY7" fmla="*/ 55163 h 47625"/>
                  <a:gd name="connsiteX8" fmla="*/ 0 w 38100"/>
                  <a:gd name="connsiteY8" fmla="*/ 584 h 47625"/>
                  <a:gd name="connsiteX9" fmla="*/ 10858 w 38100"/>
                  <a:gd name="connsiteY9" fmla="*/ 584 h 47625"/>
                  <a:gd name="connsiteX10" fmla="*/ 10858 w 38100"/>
                  <a:gd name="connsiteY10" fmla="*/ 6109 h 47625"/>
                  <a:gd name="connsiteX11" fmla="*/ 25337 w 38100"/>
                  <a:gd name="connsiteY11" fmla="*/ 13 h 47625"/>
                  <a:gd name="connsiteX12" fmla="*/ 38862 w 38100"/>
                  <a:gd name="connsiteY12" fmla="*/ 4966 h 47625"/>
                  <a:gd name="connsiteX13" fmla="*/ 44291 w 38100"/>
                  <a:gd name="connsiteY13" fmla="*/ 20301 h 47625"/>
                  <a:gd name="connsiteX14" fmla="*/ 44291 w 38100"/>
                  <a:gd name="connsiteY14" fmla="*/ 5516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63"/>
                    </a:moveTo>
                    <a:lnTo>
                      <a:pt x="33338" y="21920"/>
                    </a:lnTo>
                    <a:cubicBezTo>
                      <a:pt x="34186" y="16143"/>
                      <a:pt x="30190" y="10772"/>
                      <a:pt x="24412" y="9924"/>
                    </a:cubicBezTo>
                    <a:cubicBezTo>
                      <a:pt x="23741" y="9826"/>
                      <a:pt x="23062" y="9792"/>
                      <a:pt x="22384" y="9824"/>
                    </a:cubicBezTo>
                    <a:cubicBezTo>
                      <a:pt x="16394" y="9521"/>
                      <a:pt x="11293" y="14130"/>
                      <a:pt x="10990" y="20120"/>
                    </a:cubicBezTo>
                    <a:cubicBezTo>
                      <a:pt x="10960" y="20720"/>
                      <a:pt x="10980" y="21323"/>
                      <a:pt x="11049" y="21920"/>
                    </a:cubicBezTo>
                    <a:lnTo>
                      <a:pt x="11049" y="55163"/>
                    </a:lnTo>
                    <a:lnTo>
                      <a:pt x="0" y="55163"/>
                    </a:lnTo>
                    <a:lnTo>
                      <a:pt x="0" y="584"/>
                    </a:lnTo>
                    <a:lnTo>
                      <a:pt x="10858" y="584"/>
                    </a:lnTo>
                    <a:lnTo>
                      <a:pt x="10858" y="6109"/>
                    </a:lnTo>
                    <a:cubicBezTo>
                      <a:pt x="14583" y="2089"/>
                      <a:pt x="19858" y="-132"/>
                      <a:pt x="25337" y="13"/>
                    </a:cubicBezTo>
                    <a:cubicBezTo>
                      <a:pt x="30320" y="-170"/>
                      <a:pt x="35175" y="1608"/>
                      <a:pt x="38862" y="4966"/>
                    </a:cubicBezTo>
                    <a:cubicBezTo>
                      <a:pt x="42763" y="9078"/>
                      <a:pt x="44736" y="14651"/>
                      <a:pt x="44291" y="20301"/>
                    </a:cubicBezTo>
                    <a:lnTo>
                      <a:pt x="44291" y="55163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 75">
                <a:extLst>
                  <a:ext uri="{FF2B5EF4-FFF2-40B4-BE49-F238E27FC236}">
                    <a16:creationId xmlns="" xmlns:a16="http://schemas.microsoft.com/office/drawing/2014/main" id="{9FD3E711-82A8-3249-BA47-2C542CE074C6}"/>
                  </a:ext>
                </a:extLst>
              </p:cNvPr>
              <p:cNvSpPr/>
              <p:nvPr/>
            </p:nvSpPr>
            <p:spPr>
              <a:xfrm>
                <a:off x="9682480" y="3133991"/>
                <a:ext cx="76200" cy="47625"/>
              </a:xfrm>
              <a:custGeom>
                <a:avLst/>
                <a:gdLst>
                  <a:gd name="connsiteX0" fmla="*/ 66580 w 76200"/>
                  <a:gd name="connsiteY0" fmla="*/ 55170 h 47625"/>
                  <a:gd name="connsiteX1" fmla="*/ 66580 w 76200"/>
                  <a:gd name="connsiteY1" fmla="*/ 21928 h 47625"/>
                  <a:gd name="connsiteX2" fmla="*/ 57660 w 76200"/>
                  <a:gd name="connsiteY2" fmla="*/ 9928 h 47625"/>
                  <a:gd name="connsiteX3" fmla="*/ 55531 w 76200"/>
                  <a:gd name="connsiteY3" fmla="*/ 9831 h 47625"/>
                  <a:gd name="connsiteX4" fmla="*/ 44268 w 76200"/>
                  <a:gd name="connsiteY4" fmla="*/ 20071 h 47625"/>
                  <a:gd name="connsiteX5" fmla="*/ 44291 w 76200"/>
                  <a:gd name="connsiteY5" fmla="*/ 21452 h 47625"/>
                  <a:gd name="connsiteX6" fmla="*/ 44291 w 76200"/>
                  <a:gd name="connsiteY6" fmla="*/ 55170 h 47625"/>
                  <a:gd name="connsiteX7" fmla="*/ 33242 w 76200"/>
                  <a:gd name="connsiteY7" fmla="*/ 55170 h 47625"/>
                  <a:gd name="connsiteX8" fmla="*/ 33242 w 76200"/>
                  <a:gd name="connsiteY8" fmla="*/ 21928 h 47625"/>
                  <a:gd name="connsiteX9" fmla="*/ 24317 w 76200"/>
                  <a:gd name="connsiteY9" fmla="*/ 9932 h 47625"/>
                  <a:gd name="connsiteX10" fmla="*/ 22288 w 76200"/>
                  <a:gd name="connsiteY10" fmla="*/ 9831 h 47625"/>
                  <a:gd name="connsiteX11" fmla="*/ 10895 w 76200"/>
                  <a:gd name="connsiteY11" fmla="*/ 20127 h 47625"/>
                  <a:gd name="connsiteX12" fmla="*/ 10954 w 76200"/>
                  <a:gd name="connsiteY12" fmla="*/ 21928 h 47625"/>
                  <a:gd name="connsiteX13" fmla="*/ 10954 w 76200"/>
                  <a:gd name="connsiteY13" fmla="*/ 55170 h 47625"/>
                  <a:gd name="connsiteX14" fmla="*/ 0 w 76200"/>
                  <a:gd name="connsiteY14" fmla="*/ 55170 h 47625"/>
                  <a:gd name="connsiteX15" fmla="*/ 0 w 76200"/>
                  <a:gd name="connsiteY15" fmla="*/ 592 h 47625"/>
                  <a:gd name="connsiteX16" fmla="*/ 10763 w 76200"/>
                  <a:gd name="connsiteY16" fmla="*/ 592 h 47625"/>
                  <a:gd name="connsiteX17" fmla="*/ 10763 w 76200"/>
                  <a:gd name="connsiteY17" fmla="*/ 6117 h 47625"/>
                  <a:gd name="connsiteX18" fmla="*/ 25241 w 76200"/>
                  <a:gd name="connsiteY18" fmla="*/ 21 h 47625"/>
                  <a:gd name="connsiteX19" fmla="*/ 40862 w 76200"/>
                  <a:gd name="connsiteY19" fmla="*/ 7926 h 47625"/>
                  <a:gd name="connsiteX20" fmla="*/ 57912 w 76200"/>
                  <a:gd name="connsiteY20" fmla="*/ 21 h 47625"/>
                  <a:gd name="connsiteX21" fmla="*/ 71723 w 76200"/>
                  <a:gd name="connsiteY21" fmla="*/ 4974 h 47625"/>
                  <a:gd name="connsiteX22" fmla="*/ 77533 w 76200"/>
                  <a:gd name="connsiteY22" fmla="*/ 20309 h 47625"/>
                  <a:gd name="connsiteX23" fmla="*/ 77533 w 76200"/>
                  <a:gd name="connsiteY23" fmla="*/ 5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200" h="47625">
                    <a:moveTo>
                      <a:pt x="66580" y="55170"/>
                    </a:moveTo>
                    <a:lnTo>
                      <a:pt x="66580" y="21928"/>
                    </a:lnTo>
                    <a:cubicBezTo>
                      <a:pt x="67431" y="16151"/>
                      <a:pt x="63437" y="10779"/>
                      <a:pt x="57660" y="9928"/>
                    </a:cubicBezTo>
                    <a:cubicBezTo>
                      <a:pt x="56956" y="9824"/>
                      <a:pt x="56242" y="9792"/>
                      <a:pt x="55531" y="9831"/>
                    </a:cubicBezTo>
                    <a:cubicBezTo>
                      <a:pt x="49593" y="9549"/>
                      <a:pt x="44551" y="14133"/>
                      <a:pt x="44268" y="20071"/>
                    </a:cubicBezTo>
                    <a:cubicBezTo>
                      <a:pt x="44246" y="20531"/>
                      <a:pt x="44254" y="20993"/>
                      <a:pt x="44291" y="21452"/>
                    </a:cubicBezTo>
                    <a:lnTo>
                      <a:pt x="44291" y="55170"/>
                    </a:lnTo>
                    <a:lnTo>
                      <a:pt x="33242" y="55170"/>
                    </a:lnTo>
                    <a:lnTo>
                      <a:pt x="33242" y="21928"/>
                    </a:lnTo>
                    <a:cubicBezTo>
                      <a:pt x="34090" y="16151"/>
                      <a:pt x="30094" y="10780"/>
                      <a:pt x="24317" y="9932"/>
                    </a:cubicBezTo>
                    <a:cubicBezTo>
                      <a:pt x="23646" y="9833"/>
                      <a:pt x="22966" y="9800"/>
                      <a:pt x="22288" y="9831"/>
                    </a:cubicBezTo>
                    <a:cubicBezTo>
                      <a:pt x="16299" y="9528"/>
                      <a:pt x="11198" y="14138"/>
                      <a:pt x="10895" y="20127"/>
                    </a:cubicBezTo>
                    <a:cubicBezTo>
                      <a:pt x="10865" y="20728"/>
                      <a:pt x="10884" y="21331"/>
                      <a:pt x="10954" y="21928"/>
                    </a:cubicBezTo>
                    <a:lnTo>
                      <a:pt x="10954" y="55170"/>
                    </a:lnTo>
                    <a:lnTo>
                      <a:pt x="0" y="55170"/>
                    </a:lnTo>
                    <a:lnTo>
                      <a:pt x="0" y="592"/>
                    </a:lnTo>
                    <a:lnTo>
                      <a:pt x="10763" y="592"/>
                    </a:lnTo>
                    <a:lnTo>
                      <a:pt x="10763" y="6117"/>
                    </a:lnTo>
                    <a:cubicBezTo>
                      <a:pt x="14523" y="2147"/>
                      <a:pt x="19775" y="-64"/>
                      <a:pt x="25241" y="21"/>
                    </a:cubicBezTo>
                    <a:cubicBezTo>
                      <a:pt x="31478" y="-281"/>
                      <a:pt x="37412" y="2723"/>
                      <a:pt x="40862" y="7926"/>
                    </a:cubicBezTo>
                    <a:cubicBezTo>
                      <a:pt x="44940" y="2698"/>
                      <a:pt x="51287" y="-245"/>
                      <a:pt x="57912" y="21"/>
                    </a:cubicBezTo>
                    <a:cubicBezTo>
                      <a:pt x="62981" y="-167"/>
                      <a:pt x="67928" y="1607"/>
                      <a:pt x="71723" y="4974"/>
                    </a:cubicBezTo>
                    <a:cubicBezTo>
                      <a:pt x="75742" y="9033"/>
                      <a:pt x="77853" y="14605"/>
                      <a:pt x="77533" y="20309"/>
                    </a:cubicBezTo>
                    <a:lnTo>
                      <a:pt x="77533" y="5517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Freihandform 76">
                <a:extLst>
                  <a:ext uri="{FF2B5EF4-FFF2-40B4-BE49-F238E27FC236}">
                    <a16:creationId xmlns="" xmlns:a16="http://schemas.microsoft.com/office/drawing/2014/main" id="{35134F7D-70A9-784E-BCFB-C16F20F2F665}"/>
                  </a:ext>
                </a:extLst>
              </p:cNvPr>
              <p:cNvSpPr/>
              <p:nvPr/>
            </p:nvSpPr>
            <p:spPr>
              <a:xfrm>
                <a:off x="9774492" y="3134012"/>
                <a:ext cx="38100" cy="47625"/>
              </a:xfrm>
              <a:custGeom>
                <a:avLst/>
                <a:gdLst>
                  <a:gd name="connsiteX0" fmla="*/ 33528 w 38100"/>
                  <a:gd name="connsiteY0" fmla="*/ 16002 h 47625"/>
                  <a:gd name="connsiteX1" fmla="*/ 22765 w 38100"/>
                  <a:gd name="connsiteY1" fmla="*/ 9144 h 47625"/>
                  <a:gd name="connsiteX2" fmla="*/ 11906 w 38100"/>
                  <a:gd name="connsiteY2" fmla="*/ 16002 h 47625"/>
                  <a:gd name="connsiteX3" fmla="*/ 10478 w 38100"/>
                  <a:gd name="connsiteY3" fmla="*/ 23431 h 47625"/>
                  <a:gd name="connsiteX4" fmla="*/ 35052 w 38100"/>
                  <a:gd name="connsiteY4" fmla="*/ 23431 h 47625"/>
                  <a:gd name="connsiteX5" fmla="*/ 33528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5053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528" y="16002"/>
                    </a:moveTo>
                    <a:cubicBezTo>
                      <a:pt x="31712" y="11703"/>
                      <a:pt x="27428" y="8974"/>
                      <a:pt x="22765" y="9144"/>
                    </a:cubicBezTo>
                    <a:cubicBezTo>
                      <a:pt x="18074" y="8961"/>
                      <a:pt x="13757" y="11688"/>
                      <a:pt x="11906" y="16002"/>
                    </a:cubicBezTo>
                    <a:cubicBezTo>
                      <a:pt x="10895" y="18345"/>
                      <a:pt x="10407" y="20880"/>
                      <a:pt x="10478" y="23431"/>
                    </a:cubicBezTo>
                    <a:lnTo>
                      <a:pt x="35052" y="23431"/>
                    </a:lnTo>
                    <a:cubicBezTo>
                      <a:pt x="35139" y="20869"/>
                      <a:pt x="34617" y="18323"/>
                      <a:pt x="33528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4" y="46684"/>
                      <a:pt x="34711" y="44605"/>
                      <a:pt x="38005" y="40767"/>
                    </a:cubicBezTo>
                    <a:lnTo>
                      <a:pt x="45053" y="47339"/>
                    </a:lnTo>
                    <a:cubicBezTo>
                      <a:pt x="39884" y="53159"/>
                      <a:pt x="32348" y="56313"/>
                      <a:pt x="24575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" name="Freihandform 77">
                <a:extLst>
                  <a:ext uri="{FF2B5EF4-FFF2-40B4-BE49-F238E27FC236}">
                    <a16:creationId xmlns="" xmlns:a16="http://schemas.microsoft.com/office/drawing/2014/main" id="{45376BD3-092E-4E46-B70D-CE6C82FEB943}"/>
                  </a:ext>
                </a:extLst>
              </p:cNvPr>
              <p:cNvSpPr/>
              <p:nvPr/>
            </p:nvSpPr>
            <p:spPr>
              <a:xfrm>
                <a:off x="9834975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7 w 38100"/>
                  <a:gd name="connsiteY2" fmla="*/ 9921 h 47625"/>
                  <a:gd name="connsiteX3" fmla="*/ 22288 w 38100"/>
                  <a:gd name="connsiteY3" fmla="*/ 9820 h 47625"/>
                  <a:gd name="connsiteX4" fmla="*/ 10895 w 38100"/>
                  <a:gd name="connsiteY4" fmla="*/ 20116 h 47625"/>
                  <a:gd name="connsiteX5" fmla="*/ 10954 w 38100"/>
                  <a:gd name="connsiteY5" fmla="*/ 21917 h 47625"/>
                  <a:gd name="connsiteX6" fmla="*/ 10954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90" y="16140"/>
                      <a:pt x="30094" y="10769"/>
                      <a:pt x="24317" y="9921"/>
                    </a:cubicBezTo>
                    <a:cubicBezTo>
                      <a:pt x="23646" y="9822"/>
                      <a:pt x="22966" y="9789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5" y="2112"/>
                      <a:pt x="19837" y="-102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0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Freihandform 78">
                <a:extLst>
                  <a:ext uri="{FF2B5EF4-FFF2-40B4-BE49-F238E27FC236}">
                    <a16:creationId xmlns="" xmlns:a16="http://schemas.microsoft.com/office/drawing/2014/main" id="{2A178B58-ABAB-3845-A165-D962E3AA8AFA}"/>
                  </a:ext>
                </a:extLst>
              </p:cNvPr>
              <p:cNvSpPr/>
              <p:nvPr/>
            </p:nvSpPr>
            <p:spPr>
              <a:xfrm>
                <a:off x="9891173" y="3119057"/>
                <a:ext cx="19050" cy="66675"/>
              </a:xfrm>
              <a:custGeom>
                <a:avLst/>
                <a:gdLst>
                  <a:gd name="connsiteX0" fmla="*/ 21241 w 19050"/>
                  <a:gd name="connsiteY0" fmla="*/ 70104 h 66675"/>
                  <a:gd name="connsiteX1" fmla="*/ 6275 w 19050"/>
                  <a:gd name="connsiteY1" fmla="*/ 56730 h 66675"/>
                  <a:gd name="connsiteX2" fmla="*/ 6286 w 19050"/>
                  <a:gd name="connsiteY2" fmla="*/ 54959 h 66675"/>
                  <a:gd name="connsiteX3" fmla="*/ 6287 w 19050"/>
                  <a:gd name="connsiteY3" fmla="*/ 24956 h 66675"/>
                  <a:gd name="connsiteX4" fmla="*/ 0 w 19050"/>
                  <a:gd name="connsiteY4" fmla="*/ 24956 h 66675"/>
                  <a:gd name="connsiteX5" fmla="*/ 0 w 19050"/>
                  <a:gd name="connsiteY5" fmla="*/ 16478 h 66675"/>
                  <a:gd name="connsiteX6" fmla="*/ 6287 w 19050"/>
                  <a:gd name="connsiteY6" fmla="*/ 16478 h 66675"/>
                  <a:gd name="connsiteX7" fmla="*/ 6287 w 19050"/>
                  <a:gd name="connsiteY7" fmla="*/ 0 h 66675"/>
                  <a:gd name="connsiteX8" fmla="*/ 17240 w 19050"/>
                  <a:gd name="connsiteY8" fmla="*/ 0 h 66675"/>
                  <a:gd name="connsiteX9" fmla="*/ 17240 w 19050"/>
                  <a:gd name="connsiteY9" fmla="*/ 16478 h 66675"/>
                  <a:gd name="connsiteX10" fmla="*/ 27527 w 19050"/>
                  <a:gd name="connsiteY10" fmla="*/ 16478 h 66675"/>
                  <a:gd name="connsiteX11" fmla="*/ 27527 w 19050"/>
                  <a:gd name="connsiteY11" fmla="*/ 24956 h 66675"/>
                  <a:gd name="connsiteX12" fmla="*/ 16954 w 19050"/>
                  <a:gd name="connsiteY12" fmla="*/ 24956 h 66675"/>
                  <a:gd name="connsiteX13" fmla="*/ 16954 w 19050"/>
                  <a:gd name="connsiteY13" fmla="*/ 54388 h 66675"/>
                  <a:gd name="connsiteX14" fmla="*/ 22955 w 19050"/>
                  <a:gd name="connsiteY14" fmla="*/ 60770 h 66675"/>
                  <a:gd name="connsiteX15" fmla="*/ 27527 w 19050"/>
                  <a:gd name="connsiteY15" fmla="*/ 60770 h 66675"/>
                  <a:gd name="connsiteX16" fmla="*/ 27527 w 19050"/>
                  <a:gd name="connsiteY16" fmla="*/ 7029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66675">
                    <a:moveTo>
                      <a:pt x="21241" y="70104"/>
                    </a:moveTo>
                    <a:cubicBezTo>
                      <a:pt x="13415" y="70543"/>
                      <a:pt x="6715" y="64555"/>
                      <a:pt x="6275" y="56730"/>
                    </a:cubicBezTo>
                    <a:cubicBezTo>
                      <a:pt x="6242" y="56140"/>
                      <a:pt x="6246" y="55549"/>
                      <a:pt x="6286" y="54959"/>
                    </a:cubicBezTo>
                    <a:lnTo>
                      <a:pt x="6287" y="24956"/>
                    </a:lnTo>
                    <a:lnTo>
                      <a:pt x="0" y="24956"/>
                    </a:lnTo>
                    <a:lnTo>
                      <a:pt x="0" y="16478"/>
                    </a:lnTo>
                    <a:lnTo>
                      <a:pt x="6287" y="16478"/>
                    </a:lnTo>
                    <a:lnTo>
                      <a:pt x="6287" y="0"/>
                    </a:lnTo>
                    <a:lnTo>
                      <a:pt x="17240" y="0"/>
                    </a:lnTo>
                    <a:lnTo>
                      <a:pt x="17240" y="16478"/>
                    </a:lnTo>
                    <a:lnTo>
                      <a:pt x="27527" y="16478"/>
                    </a:lnTo>
                    <a:lnTo>
                      <a:pt x="27527" y="24956"/>
                    </a:lnTo>
                    <a:lnTo>
                      <a:pt x="16954" y="24956"/>
                    </a:lnTo>
                    <a:lnTo>
                      <a:pt x="16954" y="54388"/>
                    </a:lnTo>
                    <a:cubicBezTo>
                      <a:pt x="16954" y="58388"/>
                      <a:pt x="18859" y="60770"/>
                      <a:pt x="22955" y="60770"/>
                    </a:cubicBezTo>
                    <a:lnTo>
                      <a:pt x="27527" y="60770"/>
                    </a:lnTo>
                    <a:lnTo>
                      <a:pt x="27527" y="70295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0" name="Freihandform 79">
                <a:extLst>
                  <a:ext uri="{FF2B5EF4-FFF2-40B4-BE49-F238E27FC236}">
                    <a16:creationId xmlns="" xmlns:a16="http://schemas.microsoft.com/office/drawing/2014/main" id="{6675AA9B-9DC2-B44C-B2C5-E4D86221C78B}"/>
                  </a:ext>
                </a:extLst>
              </p:cNvPr>
              <p:cNvSpPr/>
              <p:nvPr/>
            </p:nvSpPr>
            <p:spPr>
              <a:xfrm>
                <a:off x="9933750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7" name="Freihandform 46">
              <a:extLst>
                <a:ext uri="{FF2B5EF4-FFF2-40B4-BE49-F238E27FC236}">
                  <a16:creationId xmlns="" xmlns:a16="http://schemas.microsoft.com/office/drawing/2014/main" id="{041F45AB-FFC3-5C4C-8C12-A642746D2EBD}"/>
                </a:ext>
              </a:extLst>
            </p:cNvPr>
            <p:cNvSpPr/>
            <p:nvPr/>
          </p:nvSpPr>
          <p:spPr>
            <a:xfrm>
              <a:off x="8394700" y="2739581"/>
              <a:ext cx="1371600" cy="295275"/>
            </a:xfrm>
            <a:custGeom>
              <a:avLst/>
              <a:gdLst>
                <a:gd name="connsiteX0" fmla="*/ 152400 w 1371600"/>
                <a:gd name="connsiteY0" fmla="*/ 273653 h 295275"/>
                <a:gd name="connsiteX1" fmla="*/ 103061 w 1371600"/>
                <a:gd name="connsiteY1" fmla="*/ 116110 h 295275"/>
                <a:gd name="connsiteX2" fmla="*/ 89535 w 1371600"/>
                <a:gd name="connsiteY2" fmla="*/ 117062 h 295275"/>
                <a:gd name="connsiteX3" fmla="*/ 89535 w 1371600"/>
                <a:gd name="connsiteY3" fmla="*/ 296037 h 295275"/>
                <a:gd name="connsiteX4" fmla="*/ 0 w 1371600"/>
                <a:gd name="connsiteY4" fmla="*/ 296037 h 295275"/>
                <a:gd name="connsiteX5" fmla="*/ 0 w 1371600"/>
                <a:gd name="connsiteY5" fmla="*/ 24860 h 295275"/>
                <a:gd name="connsiteX6" fmla="*/ 35909 w 1371600"/>
                <a:gd name="connsiteY6" fmla="*/ 0 h 295275"/>
                <a:gd name="connsiteX7" fmla="*/ 120301 w 1371600"/>
                <a:gd name="connsiteY7" fmla="*/ 0 h 295275"/>
                <a:gd name="connsiteX8" fmla="*/ 158401 w 1371600"/>
                <a:gd name="connsiteY8" fmla="*/ 22288 h 295275"/>
                <a:gd name="connsiteX9" fmla="*/ 205359 w 1371600"/>
                <a:gd name="connsiteY9" fmla="*/ 178117 h 295275"/>
                <a:gd name="connsiteX10" fmla="*/ 255079 w 1371600"/>
                <a:gd name="connsiteY10" fmla="*/ 22574 h 295275"/>
                <a:gd name="connsiteX11" fmla="*/ 293180 w 1371600"/>
                <a:gd name="connsiteY11" fmla="*/ 286 h 295275"/>
                <a:gd name="connsiteX12" fmla="*/ 374428 w 1371600"/>
                <a:gd name="connsiteY12" fmla="*/ 286 h 295275"/>
                <a:gd name="connsiteX13" fmla="*/ 410337 w 1371600"/>
                <a:gd name="connsiteY13" fmla="*/ 24860 h 295275"/>
                <a:gd name="connsiteX14" fmla="*/ 410337 w 1371600"/>
                <a:gd name="connsiteY14" fmla="*/ 296037 h 295275"/>
                <a:gd name="connsiteX15" fmla="*/ 317659 w 1371600"/>
                <a:gd name="connsiteY15" fmla="*/ 296037 h 295275"/>
                <a:gd name="connsiteX16" fmla="*/ 317659 w 1371600"/>
                <a:gd name="connsiteY16" fmla="*/ 117062 h 295275"/>
                <a:gd name="connsiteX17" fmla="*/ 304038 w 1371600"/>
                <a:gd name="connsiteY17" fmla="*/ 116110 h 295275"/>
                <a:gd name="connsiteX18" fmla="*/ 253841 w 1371600"/>
                <a:gd name="connsiteY18" fmla="*/ 273653 h 295275"/>
                <a:gd name="connsiteX19" fmla="*/ 215741 w 1371600"/>
                <a:gd name="connsiteY19" fmla="*/ 296037 h 295275"/>
                <a:gd name="connsiteX20" fmla="*/ 190500 w 1371600"/>
                <a:gd name="connsiteY20" fmla="*/ 296037 h 295275"/>
                <a:gd name="connsiteX21" fmla="*/ 152400 w 1371600"/>
                <a:gd name="connsiteY21" fmla="*/ 273653 h 295275"/>
                <a:gd name="connsiteX22" fmla="*/ 1114425 w 1371600"/>
                <a:gd name="connsiteY22" fmla="*/ 273653 h 295275"/>
                <a:gd name="connsiteX23" fmla="*/ 1065181 w 1371600"/>
                <a:gd name="connsiteY23" fmla="*/ 116110 h 295275"/>
                <a:gd name="connsiteX24" fmla="*/ 1051560 w 1371600"/>
                <a:gd name="connsiteY24" fmla="*/ 117062 h 295275"/>
                <a:gd name="connsiteX25" fmla="*/ 1051560 w 1371600"/>
                <a:gd name="connsiteY25" fmla="*/ 296037 h 295275"/>
                <a:gd name="connsiteX26" fmla="*/ 962025 w 1371600"/>
                <a:gd name="connsiteY26" fmla="*/ 296037 h 295275"/>
                <a:gd name="connsiteX27" fmla="*/ 962025 w 1371600"/>
                <a:gd name="connsiteY27" fmla="*/ 24860 h 295275"/>
                <a:gd name="connsiteX28" fmla="*/ 997934 w 1371600"/>
                <a:gd name="connsiteY28" fmla="*/ 286 h 295275"/>
                <a:gd name="connsiteX29" fmla="*/ 1082326 w 1371600"/>
                <a:gd name="connsiteY29" fmla="*/ 286 h 295275"/>
                <a:gd name="connsiteX30" fmla="*/ 1120426 w 1371600"/>
                <a:gd name="connsiteY30" fmla="*/ 22574 h 295275"/>
                <a:gd name="connsiteX31" fmla="*/ 1167098 w 1371600"/>
                <a:gd name="connsiteY31" fmla="*/ 178117 h 295275"/>
                <a:gd name="connsiteX32" fmla="*/ 1216819 w 1371600"/>
                <a:gd name="connsiteY32" fmla="*/ 22574 h 295275"/>
                <a:gd name="connsiteX33" fmla="*/ 1254919 w 1371600"/>
                <a:gd name="connsiteY33" fmla="*/ 286 h 295275"/>
                <a:gd name="connsiteX34" fmla="*/ 1336167 w 1371600"/>
                <a:gd name="connsiteY34" fmla="*/ 286 h 295275"/>
                <a:gd name="connsiteX35" fmla="*/ 1372172 w 1371600"/>
                <a:gd name="connsiteY35" fmla="*/ 24860 h 295275"/>
                <a:gd name="connsiteX36" fmla="*/ 1372172 w 1371600"/>
                <a:gd name="connsiteY36" fmla="*/ 296037 h 295275"/>
                <a:gd name="connsiteX37" fmla="*/ 1279112 w 1371600"/>
                <a:gd name="connsiteY37" fmla="*/ 296037 h 295275"/>
                <a:gd name="connsiteX38" fmla="*/ 1279112 w 1371600"/>
                <a:gd name="connsiteY38" fmla="*/ 117062 h 295275"/>
                <a:gd name="connsiteX39" fmla="*/ 1265492 w 1371600"/>
                <a:gd name="connsiteY39" fmla="*/ 116110 h 295275"/>
                <a:gd name="connsiteX40" fmla="*/ 1215295 w 1371600"/>
                <a:gd name="connsiteY40" fmla="*/ 273653 h 295275"/>
                <a:gd name="connsiteX41" fmla="*/ 1177195 w 1371600"/>
                <a:gd name="connsiteY41" fmla="*/ 296037 h 295275"/>
                <a:gd name="connsiteX42" fmla="*/ 1152525 w 1371600"/>
                <a:gd name="connsiteY42" fmla="*/ 296037 h 295275"/>
                <a:gd name="connsiteX43" fmla="*/ 1114425 w 1371600"/>
                <a:gd name="connsiteY43" fmla="*/ 273653 h 295275"/>
                <a:gd name="connsiteX44" fmla="*/ 734663 w 1371600"/>
                <a:gd name="connsiteY44" fmla="*/ 22574 h 295275"/>
                <a:gd name="connsiteX45" fmla="*/ 779907 w 1371600"/>
                <a:gd name="connsiteY45" fmla="*/ 191548 h 295275"/>
                <a:gd name="connsiteX46" fmla="*/ 793433 w 1371600"/>
                <a:gd name="connsiteY46" fmla="*/ 190595 h 295275"/>
                <a:gd name="connsiteX47" fmla="*/ 824675 w 1371600"/>
                <a:gd name="connsiteY47" fmla="*/ 95 h 295275"/>
                <a:gd name="connsiteX48" fmla="*/ 923068 w 1371600"/>
                <a:gd name="connsiteY48" fmla="*/ 95 h 295275"/>
                <a:gd name="connsiteX49" fmla="*/ 862013 w 1371600"/>
                <a:gd name="connsiteY49" fmla="*/ 271463 h 295275"/>
                <a:gd name="connsiteX50" fmla="*/ 826103 w 1371600"/>
                <a:gd name="connsiteY50" fmla="*/ 296037 h 295275"/>
                <a:gd name="connsiteX51" fmla="*/ 762857 w 1371600"/>
                <a:gd name="connsiteY51" fmla="*/ 296037 h 295275"/>
                <a:gd name="connsiteX52" fmla="*/ 724757 w 1371600"/>
                <a:gd name="connsiteY52" fmla="*/ 273653 h 295275"/>
                <a:gd name="connsiteX53" fmla="*/ 683990 w 1371600"/>
                <a:gd name="connsiteY53" fmla="*/ 124396 h 295275"/>
                <a:gd name="connsiteX54" fmla="*/ 641890 w 1371600"/>
                <a:gd name="connsiteY54" fmla="*/ 273653 h 295275"/>
                <a:gd name="connsiteX55" fmla="*/ 603790 w 1371600"/>
                <a:gd name="connsiteY55" fmla="*/ 296037 h 295275"/>
                <a:gd name="connsiteX56" fmla="*/ 538925 w 1371600"/>
                <a:gd name="connsiteY56" fmla="*/ 296037 h 295275"/>
                <a:gd name="connsiteX57" fmla="*/ 502920 w 1371600"/>
                <a:gd name="connsiteY57" fmla="*/ 271463 h 295275"/>
                <a:gd name="connsiteX58" fmla="*/ 451104 w 1371600"/>
                <a:gd name="connsiteY58" fmla="*/ 0 h 295275"/>
                <a:gd name="connsiteX59" fmla="*/ 551783 w 1371600"/>
                <a:gd name="connsiteY59" fmla="*/ 0 h 295275"/>
                <a:gd name="connsiteX60" fmla="*/ 576834 w 1371600"/>
                <a:gd name="connsiteY60" fmla="*/ 190500 h 295275"/>
                <a:gd name="connsiteX61" fmla="*/ 583863 w 1371600"/>
                <a:gd name="connsiteY61" fmla="*/ 197182 h 295275"/>
                <a:gd name="connsiteX62" fmla="*/ 590455 w 1371600"/>
                <a:gd name="connsiteY62" fmla="*/ 191452 h 295275"/>
                <a:gd name="connsiteX63" fmla="*/ 635222 w 1371600"/>
                <a:gd name="connsiteY63" fmla="*/ 22479 h 295275"/>
                <a:gd name="connsiteX64" fmla="*/ 673322 w 1371600"/>
                <a:gd name="connsiteY64" fmla="*/ 190 h 295275"/>
                <a:gd name="connsiteX65" fmla="*/ 695992 w 1371600"/>
                <a:gd name="connsiteY65" fmla="*/ 190 h 295275"/>
                <a:gd name="connsiteX66" fmla="*/ 734092 w 1371600"/>
                <a:gd name="connsiteY66" fmla="*/ 22479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71600" h="295275">
                  <a:moveTo>
                    <a:pt x="152400" y="273653"/>
                  </a:moveTo>
                  <a:lnTo>
                    <a:pt x="103061" y="116110"/>
                  </a:lnTo>
                  <a:cubicBezTo>
                    <a:pt x="100870" y="107823"/>
                    <a:pt x="89535" y="107823"/>
                    <a:pt x="89535" y="117062"/>
                  </a:cubicBezTo>
                  <a:lnTo>
                    <a:pt x="89535" y="296037"/>
                  </a:lnTo>
                  <a:lnTo>
                    <a:pt x="0" y="296037"/>
                  </a:lnTo>
                  <a:lnTo>
                    <a:pt x="0" y="24860"/>
                  </a:lnTo>
                  <a:cubicBezTo>
                    <a:pt x="0" y="8858"/>
                    <a:pt x="14097" y="0"/>
                    <a:pt x="35909" y="0"/>
                  </a:cubicBezTo>
                  <a:lnTo>
                    <a:pt x="120301" y="0"/>
                  </a:lnTo>
                  <a:cubicBezTo>
                    <a:pt x="143827" y="0"/>
                    <a:pt x="154400" y="9525"/>
                    <a:pt x="158401" y="22288"/>
                  </a:cubicBezTo>
                  <a:lnTo>
                    <a:pt x="205359" y="178117"/>
                  </a:lnTo>
                  <a:lnTo>
                    <a:pt x="255079" y="22574"/>
                  </a:lnTo>
                  <a:cubicBezTo>
                    <a:pt x="259366" y="9525"/>
                    <a:pt x="269843" y="286"/>
                    <a:pt x="293180" y="286"/>
                  </a:cubicBezTo>
                  <a:lnTo>
                    <a:pt x="374428" y="286"/>
                  </a:lnTo>
                  <a:cubicBezTo>
                    <a:pt x="396240" y="286"/>
                    <a:pt x="410337" y="8858"/>
                    <a:pt x="410337" y="24860"/>
                  </a:cubicBezTo>
                  <a:lnTo>
                    <a:pt x="410337" y="296037"/>
                  </a:lnTo>
                  <a:lnTo>
                    <a:pt x="317659" y="296037"/>
                  </a:lnTo>
                  <a:lnTo>
                    <a:pt x="317659" y="117062"/>
                  </a:lnTo>
                  <a:cubicBezTo>
                    <a:pt x="317659" y="107537"/>
                    <a:pt x="306324" y="107537"/>
                    <a:pt x="304038" y="116110"/>
                  </a:cubicBezTo>
                  <a:lnTo>
                    <a:pt x="253841" y="273653"/>
                  </a:lnTo>
                  <a:cubicBezTo>
                    <a:pt x="250222" y="286893"/>
                    <a:pt x="238982" y="296037"/>
                    <a:pt x="215741" y="296037"/>
                  </a:cubicBezTo>
                  <a:lnTo>
                    <a:pt x="190500" y="296037"/>
                  </a:lnTo>
                  <a:cubicBezTo>
                    <a:pt x="166973" y="296037"/>
                    <a:pt x="155639" y="286512"/>
                    <a:pt x="152400" y="273653"/>
                  </a:cubicBezTo>
                  <a:moveTo>
                    <a:pt x="1114425" y="273653"/>
                  </a:moveTo>
                  <a:lnTo>
                    <a:pt x="1065181" y="116110"/>
                  </a:lnTo>
                  <a:cubicBezTo>
                    <a:pt x="1062895" y="107823"/>
                    <a:pt x="1051560" y="107823"/>
                    <a:pt x="1051560" y="117062"/>
                  </a:cubicBezTo>
                  <a:lnTo>
                    <a:pt x="1051560" y="296037"/>
                  </a:lnTo>
                  <a:lnTo>
                    <a:pt x="962025" y="296037"/>
                  </a:lnTo>
                  <a:lnTo>
                    <a:pt x="962025" y="24860"/>
                  </a:lnTo>
                  <a:cubicBezTo>
                    <a:pt x="962025" y="8858"/>
                    <a:pt x="976217" y="286"/>
                    <a:pt x="997934" y="286"/>
                  </a:cubicBezTo>
                  <a:lnTo>
                    <a:pt x="1082326" y="286"/>
                  </a:lnTo>
                  <a:cubicBezTo>
                    <a:pt x="1105948" y="286"/>
                    <a:pt x="1116425" y="9811"/>
                    <a:pt x="1120426" y="22574"/>
                  </a:cubicBezTo>
                  <a:lnTo>
                    <a:pt x="1167098" y="178117"/>
                  </a:lnTo>
                  <a:lnTo>
                    <a:pt x="1216819" y="22574"/>
                  </a:lnTo>
                  <a:cubicBezTo>
                    <a:pt x="1221105" y="9525"/>
                    <a:pt x="1231583" y="286"/>
                    <a:pt x="1254919" y="286"/>
                  </a:cubicBezTo>
                  <a:lnTo>
                    <a:pt x="1336167" y="286"/>
                  </a:lnTo>
                  <a:cubicBezTo>
                    <a:pt x="1358075" y="286"/>
                    <a:pt x="1372172" y="8858"/>
                    <a:pt x="1372172" y="24860"/>
                  </a:cubicBezTo>
                  <a:lnTo>
                    <a:pt x="1372172" y="296037"/>
                  </a:lnTo>
                  <a:lnTo>
                    <a:pt x="1279112" y="296037"/>
                  </a:lnTo>
                  <a:lnTo>
                    <a:pt x="1279112" y="117062"/>
                  </a:lnTo>
                  <a:cubicBezTo>
                    <a:pt x="1279112" y="107537"/>
                    <a:pt x="1267778" y="107537"/>
                    <a:pt x="1265492" y="116110"/>
                  </a:cubicBezTo>
                  <a:lnTo>
                    <a:pt x="1215295" y="273653"/>
                  </a:lnTo>
                  <a:cubicBezTo>
                    <a:pt x="1211675" y="286893"/>
                    <a:pt x="1200436" y="296037"/>
                    <a:pt x="1177195" y="296037"/>
                  </a:cubicBezTo>
                  <a:lnTo>
                    <a:pt x="1152525" y="296037"/>
                  </a:lnTo>
                  <a:cubicBezTo>
                    <a:pt x="1128998" y="296037"/>
                    <a:pt x="1117759" y="286512"/>
                    <a:pt x="1114425" y="273653"/>
                  </a:cubicBezTo>
                  <a:moveTo>
                    <a:pt x="734663" y="22574"/>
                  </a:moveTo>
                  <a:lnTo>
                    <a:pt x="779907" y="191548"/>
                  </a:lnTo>
                  <a:cubicBezTo>
                    <a:pt x="782098" y="199930"/>
                    <a:pt x="792004" y="199739"/>
                    <a:pt x="793433" y="190595"/>
                  </a:cubicBezTo>
                  <a:lnTo>
                    <a:pt x="824675" y="95"/>
                  </a:lnTo>
                  <a:lnTo>
                    <a:pt x="923068" y="95"/>
                  </a:lnTo>
                  <a:lnTo>
                    <a:pt x="862013" y="271463"/>
                  </a:lnTo>
                  <a:cubicBezTo>
                    <a:pt x="858488" y="287274"/>
                    <a:pt x="847916" y="296037"/>
                    <a:pt x="826103" y="296037"/>
                  </a:cubicBezTo>
                  <a:lnTo>
                    <a:pt x="762857" y="296037"/>
                  </a:lnTo>
                  <a:cubicBezTo>
                    <a:pt x="739235" y="296037"/>
                    <a:pt x="728091" y="286512"/>
                    <a:pt x="724757" y="273653"/>
                  </a:cubicBezTo>
                  <a:lnTo>
                    <a:pt x="683990" y="124396"/>
                  </a:lnTo>
                  <a:lnTo>
                    <a:pt x="641890" y="273653"/>
                  </a:lnTo>
                  <a:cubicBezTo>
                    <a:pt x="638175" y="286893"/>
                    <a:pt x="627031" y="296037"/>
                    <a:pt x="603790" y="296037"/>
                  </a:cubicBezTo>
                  <a:lnTo>
                    <a:pt x="538925" y="296037"/>
                  </a:lnTo>
                  <a:cubicBezTo>
                    <a:pt x="517017" y="296037"/>
                    <a:pt x="505968" y="287274"/>
                    <a:pt x="502920" y="271463"/>
                  </a:cubicBezTo>
                  <a:lnTo>
                    <a:pt x="451104" y="0"/>
                  </a:lnTo>
                  <a:lnTo>
                    <a:pt x="551783" y="0"/>
                  </a:lnTo>
                  <a:lnTo>
                    <a:pt x="576834" y="190500"/>
                  </a:lnTo>
                  <a:cubicBezTo>
                    <a:pt x="576930" y="194286"/>
                    <a:pt x="580077" y="197278"/>
                    <a:pt x="583863" y="197182"/>
                  </a:cubicBezTo>
                  <a:cubicBezTo>
                    <a:pt x="587150" y="197099"/>
                    <a:pt x="589915" y="194695"/>
                    <a:pt x="590455" y="191452"/>
                  </a:cubicBezTo>
                  <a:lnTo>
                    <a:pt x="635222" y="22479"/>
                  </a:lnTo>
                  <a:cubicBezTo>
                    <a:pt x="638842" y="9239"/>
                    <a:pt x="650081" y="190"/>
                    <a:pt x="673322" y="190"/>
                  </a:cubicBezTo>
                  <a:lnTo>
                    <a:pt x="695992" y="190"/>
                  </a:lnTo>
                  <a:cubicBezTo>
                    <a:pt x="719614" y="190"/>
                    <a:pt x="730853" y="9715"/>
                    <a:pt x="734092" y="22479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 47">
              <a:extLst>
                <a:ext uri="{FF2B5EF4-FFF2-40B4-BE49-F238E27FC236}">
                  <a16:creationId xmlns="" xmlns:a16="http://schemas.microsoft.com/office/drawing/2014/main" id="{C9E4EA12-A8E6-BE4E-BA9D-A7A6E3F2C346}"/>
                </a:ext>
              </a:extLst>
            </p:cNvPr>
            <p:cNvSpPr/>
            <p:nvPr/>
          </p:nvSpPr>
          <p:spPr>
            <a:xfrm>
              <a:off x="9860974" y="2653852"/>
              <a:ext cx="85725" cy="85725"/>
            </a:xfrm>
            <a:custGeom>
              <a:avLst/>
              <a:gdLst>
                <a:gd name="connsiteX0" fmla="*/ 17626 w 85725"/>
                <a:gd name="connsiteY0" fmla="*/ 4 h 85725"/>
                <a:gd name="connsiteX1" fmla="*/ 4 w 85725"/>
                <a:gd name="connsiteY1" fmla="*/ 16855 h 85725"/>
                <a:gd name="connsiteX2" fmla="*/ 4 w 85725"/>
                <a:gd name="connsiteY2" fmla="*/ 17626 h 85725"/>
                <a:gd name="connsiteX3" fmla="*/ 5 w 85725"/>
                <a:gd name="connsiteY3" fmla="*/ 68584 h 85725"/>
                <a:gd name="connsiteX4" fmla="*/ 16855 w 85725"/>
                <a:gd name="connsiteY4" fmla="*/ 86206 h 85725"/>
                <a:gd name="connsiteX5" fmla="*/ 17626 w 85725"/>
                <a:gd name="connsiteY5" fmla="*/ 86206 h 85725"/>
                <a:gd name="connsiteX6" fmla="*/ 68680 w 85725"/>
                <a:gd name="connsiteY6" fmla="*/ 86206 h 85725"/>
                <a:gd name="connsiteX7" fmla="*/ 86301 w 85725"/>
                <a:gd name="connsiteY7" fmla="*/ 69161 h 85725"/>
                <a:gd name="connsiteX8" fmla="*/ 86301 w 85725"/>
                <a:gd name="connsiteY8" fmla="*/ 68584 h 85725"/>
                <a:gd name="connsiteX9" fmla="*/ 86301 w 85725"/>
                <a:gd name="connsiteY9" fmla="*/ 17435 h 85725"/>
                <a:gd name="connsiteX10" fmla="*/ 69257 w 85725"/>
                <a:gd name="connsiteY10" fmla="*/ 1 h 85725"/>
                <a:gd name="connsiteX11" fmla="*/ 68680 w 85725"/>
                <a:gd name="connsiteY11" fmla="*/ 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17626" y="4"/>
                  </a:moveTo>
                  <a:cubicBezTo>
                    <a:pt x="8106" y="-208"/>
                    <a:pt x="217" y="7336"/>
                    <a:pt x="4" y="16855"/>
                  </a:cubicBezTo>
                  <a:cubicBezTo>
                    <a:pt x="-1" y="17112"/>
                    <a:pt x="-1" y="17369"/>
                    <a:pt x="4" y="17626"/>
                  </a:cubicBezTo>
                  <a:lnTo>
                    <a:pt x="5" y="68584"/>
                  </a:lnTo>
                  <a:cubicBezTo>
                    <a:pt x="-208" y="78103"/>
                    <a:pt x="7336" y="85993"/>
                    <a:pt x="16855" y="86206"/>
                  </a:cubicBezTo>
                  <a:cubicBezTo>
                    <a:pt x="17112" y="86211"/>
                    <a:pt x="17369" y="86211"/>
                    <a:pt x="17626" y="86206"/>
                  </a:cubicBezTo>
                  <a:lnTo>
                    <a:pt x="68680" y="86206"/>
                  </a:lnTo>
                  <a:cubicBezTo>
                    <a:pt x="78252" y="86365"/>
                    <a:pt x="86142" y="78734"/>
                    <a:pt x="86301" y="69161"/>
                  </a:cubicBezTo>
                  <a:cubicBezTo>
                    <a:pt x="86304" y="68969"/>
                    <a:pt x="86304" y="68777"/>
                    <a:pt x="86301" y="68584"/>
                  </a:cubicBezTo>
                  <a:lnTo>
                    <a:pt x="86301" y="17435"/>
                  </a:lnTo>
                  <a:cubicBezTo>
                    <a:pt x="86409" y="7914"/>
                    <a:pt x="78777" y="109"/>
                    <a:pt x="69257" y="1"/>
                  </a:cubicBezTo>
                  <a:cubicBezTo>
                    <a:pt x="69064" y="-1"/>
                    <a:pt x="68872" y="0"/>
                    <a:pt x="68680" y="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 48">
              <a:extLst>
                <a:ext uri="{FF2B5EF4-FFF2-40B4-BE49-F238E27FC236}">
                  <a16:creationId xmlns="" xmlns:a16="http://schemas.microsoft.com/office/drawing/2014/main" id="{F5C0B1CA-A35E-564D-9FAF-42F061E15C24}"/>
                </a:ext>
              </a:extLst>
            </p:cNvPr>
            <p:cNvSpPr/>
            <p:nvPr/>
          </p:nvSpPr>
          <p:spPr>
            <a:xfrm>
              <a:off x="9947370" y="2518697"/>
              <a:ext cx="114300" cy="114300"/>
            </a:xfrm>
            <a:custGeom>
              <a:avLst/>
              <a:gdLst>
                <a:gd name="connsiteX0" fmla="*/ 35338 w 114300"/>
                <a:gd name="connsiteY0" fmla="*/ 0 h 114300"/>
                <a:gd name="connsiteX1" fmla="*/ 0 w 114300"/>
                <a:gd name="connsiteY1" fmla="*/ 35433 h 114300"/>
                <a:gd name="connsiteX2" fmla="*/ 0 w 114300"/>
                <a:gd name="connsiteY2" fmla="*/ 86011 h 114300"/>
                <a:gd name="connsiteX3" fmla="*/ 35338 w 114300"/>
                <a:gd name="connsiteY3" fmla="*/ 121348 h 114300"/>
                <a:gd name="connsiteX4" fmla="*/ 85630 w 114300"/>
                <a:gd name="connsiteY4" fmla="*/ 121348 h 114300"/>
                <a:gd name="connsiteX5" fmla="*/ 121063 w 114300"/>
                <a:gd name="connsiteY5" fmla="*/ 86011 h 114300"/>
                <a:gd name="connsiteX6" fmla="*/ 121063 w 114300"/>
                <a:gd name="connsiteY6" fmla="*/ 35433 h 114300"/>
                <a:gd name="connsiteX7" fmla="*/ 85630 w 114300"/>
                <a:gd name="connsiteY7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14300">
                  <a:moveTo>
                    <a:pt x="35338" y="0"/>
                  </a:moveTo>
                  <a:cubicBezTo>
                    <a:pt x="35338" y="0"/>
                    <a:pt x="0" y="0"/>
                    <a:pt x="0" y="35433"/>
                  </a:cubicBezTo>
                  <a:lnTo>
                    <a:pt x="0" y="86011"/>
                  </a:lnTo>
                  <a:cubicBezTo>
                    <a:pt x="0" y="86011"/>
                    <a:pt x="0" y="121348"/>
                    <a:pt x="35338" y="121348"/>
                  </a:cubicBezTo>
                  <a:lnTo>
                    <a:pt x="85630" y="121348"/>
                  </a:lnTo>
                  <a:cubicBezTo>
                    <a:pt x="85630" y="121348"/>
                    <a:pt x="121063" y="121348"/>
                    <a:pt x="121063" y="86011"/>
                  </a:cubicBezTo>
                  <a:lnTo>
                    <a:pt x="121063" y="35433"/>
                  </a:lnTo>
                  <a:cubicBezTo>
                    <a:pt x="121063" y="35433"/>
                    <a:pt x="121063" y="0"/>
                    <a:pt x="8563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 49">
              <a:extLst>
                <a:ext uri="{FF2B5EF4-FFF2-40B4-BE49-F238E27FC236}">
                  <a16:creationId xmlns="" xmlns:a16="http://schemas.microsoft.com/office/drawing/2014/main" id="{CBDF3F1C-C51A-0444-A32A-AE4260845EFE}"/>
                </a:ext>
              </a:extLst>
            </p:cNvPr>
            <p:cNvSpPr/>
            <p:nvPr/>
          </p:nvSpPr>
          <p:spPr>
            <a:xfrm>
              <a:off x="9767348" y="2336007"/>
              <a:ext cx="171450" cy="171450"/>
            </a:xfrm>
            <a:custGeom>
              <a:avLst/>
              <a:gdLst>
                <a:gd name="connsiteX0" fmla="*/ 53150 w 171450"/>
                <a:gd name="connsiteY0" fmla="*/ 0 h 171450"/>
                <a:gd name="connsiteX1" fmla="*/ 0 w 171450"/>
                <a:gd name="connsiteY1" fmla="*/ 53054 h 171450"/>
                <a:gd name="connsiteX2" fmla="*/ 0 w 171450"/>
                <a:gd name="connsiteY2" fmla="*/ 127349 h 171450"/>
                <a:gd name="connsiteX3" fmla="*/ 53150 w 171450"/>
                <a:gd name="connsiteY3" fmla="*/ 180404 h 171450"/>
                <a:gd name="connsiteX4" fmla="*/ 126873 w 171450"/>
                <a:gd name="connsiteY4" fmla="*/ 180404 h 171450"/>
                <a:gd name="connsiteX5" fmla="*/ 179927 w 171450"/>
                <a:gd name="connsiteY5" fmla="*/ 127349 h 171450"/>
                <a:gd name="connsiteX6" fmla="*/ 179927 w 171450"/>
                <a:gd name="connsiteY6" fmla="*/ 53054 h 171450"/>
                <a:gd name="connsiteX7" fmla="*/ 126778 w 171450"/>
                <a:gd name="connsiteY7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71450">
                  <a:moveTo>
                    <a:pt x="53150" y="0"/>
                  </a:moveTo>
                  <a:cubicBezTo>
                    <a:pt x="53150" y="0"/>
                    <a:pt x="0" y="0"/>
                    <a:pt x="0" y="53054"/>
                  </a:cubicBezTo>
                  <a:lnTo>
                    <a:pt x="0" y="127349"/>
                  </a:lnTo>
                  <a:cubicBezTo>
                    <a:pt x="0" y="127349"/>
                    <a:pt x="0" y="180404"/>
                    <a:pt x="53150" y="180404"/>
                  </a:cubicBezTo>
                  <a:lnTo>
                    <a:pt x="126873" y="180404"/>
                  </a:lnTo>
                  <a:cubicBezTo>
                    <a:pt x="126873" y="180404"/>
                    <a:pt x="179927" y="179927"/>
                    <a:pt x="179927" y="127349"/>
                  </a:cubicBezTo>
                  <a:lnTo>
                    <a:pt x="179927" y="53054"/>
                  </a:lnTo>
                  <a:cubicBezTo>
                    <a:pt x="179927" y="53054"/>
                    <a:pt x="179927" y="0"/>
                    <a:pt x="126778" y="0"/>
                  </a:cubicBezTo>
                  <a:close/>
                </a:path>
              </a:pathLst>
            </a:custGeom>
            <a:solidFill>
              <a:srgbClr val="0195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7876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2 content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>
            <a:extLst>
              <a:ext uri="{FF2B5EF4-FFF2-40B4-BE49-F238E27FC236}">
                <a16:creationId xmlns="" xmlns:a16="http://schemas.microsoft.com/office/drawing/2014/main" id="{A5645065-1DEE-CA4B-95E6-309649696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050" y="6480000"/>
            <a:ext cx="4768849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="" xmlns:a16="http://schemas.microsoft.com/office/drawing/2014/main" id="{DE7B6F92-5F7F-C94B-ABE7-67D89CC5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1138" y="6480000"/>
            <a:ext cx="360000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B8F774-FEC3-B546-B4C2-A94AAAB8FF6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="" xmlns:a16="http://schemas.microsoft.com/office/drawing/2014/main" id="{DD2309E7-F757-A34F-8917-09793DC29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1" y="616837"/>
            <a:ext cx="9545216" cy="867600"/>
          </a:xfrm>
        </p:spPr>
        <p:txBody>
          <a:bodyPr anchor="t" anchorCtr="0"/>
          <a:lstStyle>
            <a:lvl1pPr>
              <a:lnSpc>
                <a:spcPct val="90000"/>
              </a:lnSpc>
              <a:defRPr sz="2600" b="1"/>
            </a:lvl1pPr>
          </a:lstStyle>
          <a:p>
            <a:r>
              <a:rPr lang="de-DE" dirty="0"/>
              <a:t>Headline über maximal zwei Zeilen in Arial Fett 26 </a:t>
            </a:r>
            <a:r>
              <a:rPr lang="de-DE" dirty="0" err="1"/>
              <a:t>pt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44" name="Inhaltsplatzhalter 2">
            <a:extLst>
              <a:ext uri="{FF2B5EF4-FFF2-40B4-BE49-F238E27FC236}">
                <a16:creationId xmlns="" xmlns:a16="http://schemas.microsoft.com/office/drawing/2014/main" id="{C4D033E5-EEF9-D04E-88C7-241705D14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49" y="1482724"/>
            <a:ext cx="5472000" cy="4680000"/>
          </a:xfrm>
          <a:prstGeom prst="rect">
            <a:avLst/>
          </a:prstGeom>
        </p:spPr>
        <p:txBody>
          <a:bodyPr/>
          <a:lstStyle>
            <a:lvl1pPr>
              <a:lnSpc>
                <a:spcPct val="103000"/>
              </a:lnSpc>
              <a:defRPr b="0">
                <a:solidFill>
                  <a:schemeClr val="tx1"/>
                </a:solidFill>
              </a:defRPr>
            </a:lvl1pPr>
            <a:lvl2pPr marL="18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36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54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72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5" name="Inhaltsplatzhalter 2">
            <a:extLst>
              <a:ext uri="{FF2B5EF4-FFF2-40B4-BE49-F238E27FC236}">
                <a16:creationId xmlns="" xmlns:a16="http://schemas.microsoft.com/office/drawing/2014/main" id="{8C374ABF-6799-F44A-BD28-213B71900F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6835" y="1482724"/>
            <a:ext cx="5472000" cy="4680000"/>
          </a:xfrm>
          <a:prstGeom prst="rect">
            <a:avLst/>
          </a:prstGeom>
        </p:spPr>
        <p:txBody>
          <a:bodyPr/>
          <a:lstStyle>
            <a:lvl1pPr>
              <a:lnSpc>
                <a:spcPct val="103000"/>
              </a:lnSpc>
              <a:defRPr b="0">
                <a:solidFill>
                  <a:schemeClr val="tx1"/>
                </a:solidFill>
              </a:defRPr>
            </a:lvl1pPr>
            <a:lvl2pPr marL="18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36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54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72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grpSp>
        <p:nvGrpSpPr>
          <p:cNvPr id="46" name="Gruppieren 45">
            <a:extLst>
              <a:ext uri="{FF2B5EF4-FFF2-40B4-BE49-F238E27FC236}">
                <a16:creationId xmlns="" xmlns:a16="http://schemas.microsoft.com/office/drawing/2014/main" id="{B4F53279-6352-234B-AD0F-28DF497FBC1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56857" y="306416"/>
            <a:ext cx="1442113" cy="756000"/>
            <a:chOff x="8394700" y="2336007"/>
            <a:chExt cx="1666970" cy="873877"/>
          </a:xfrm>
        </p:grpSpPr>
        <p:grpSp>
          <p:nvGrpSpPr>
            <p:cNvPr id="47" name="Gruppieren 46">
              <a:extLst>
                <a:ext uri="{FF2B5EF4-FFF2-40B4-BE49-F238E27FC236}">
                  <a16:creationId xmlns="" xmlns:a16="http://schemas.microsoft.com/office/drawing/2014/main" id="{A80B146C-28A2-124B-A284-4F2D7EB26140}"/>
                </a:ext>
              </a:extLst>
            </p:cNvPr>
            <p:cNvGrpSpPr/>
            <p:nvPr userDrawn="1"/>
          </p:nvGrpSpPr>
          <p:grpSpPr>
            <a:xfrm>
              <a:off x="8394700" y="3111986"/>
              <a:ext cx="1548575" cy="97898"/>
              <a:chOff x="8394700" y="3111986"/>
              <a:chExt cx="1548575" cy="97898"/>
            </a:xfrm>
          </p:grpSpPr>
          <p:sp>
            <p:nvSpPr>
              <p:cNvPr id="52" name="Freihandform 51">
                <a:extLst>
                  <a:ext uri="{FF2B5EF4-FFF2-40B4-BE49-F238E27FC236}">
                    <a16:creationId xmlns="" xmlns:a16="http://schemas.microsoft.com/office/drawing/2014/main" id="{3C2FF509-A4EE-1442-B1BB-88CAF1CAB27E}"/>
                  </a:ext>
                </a:extLst>
              </p:cNvPr>
              <p:cNvSpPr/>
              <p:nvPr/>
            </p:nvSpPr>
            <p:spPr>
              <a:xfrm>
                <a:off x="8394700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0 h 76200"/>
                  <a:gd name="connsiteX1" fmla="*/ 0 w 47625"/>
                  <a:gd name="connsiteY1" fmla="*/ 76581 h 76200"/>
                  <a:gd name="connsiteX2" fmla="*/ 49054 w 47625"/>
                  <a:gd name="connsiteY2" fmla="*/ 76581 h 76200"/>
                  <a:gd name="connsiteX3" fmla="*/ 49054 w 47625"/>
                  <a:gd name="connsiteY3" fmla="*/ 66199 h 76200"/>
                  <a:gd name="connsiteX4" fmla="*/ 11621 w 47625"/>
                  <a:gd name="connsiteY4" fmla="*/ 66199 h 76200"/>
                  <a:gd name="connsiteX5" fmla="*/ 11621 w 47625"/>
                  <a:gd name="connsiteY5" fmla="*/ 43148 h 76200"/>
                  <a:gd name="connsiteX6" fmla="*/ 43529 w 47625"/>
                  <a:gd name="connsiteY6" fmla="*/ 43148 h 76200"/>
                  <a:gd name="connsiteX7" fmla="*/ 43529 w 47625"/>
                  <a:gd name="connsiteY7" fmla="*/ 32766 h 76200"/>
                  <a:gd name="connsiteX8" fmla="*/ 11621 w 47625"/>
                  <a:gd name="connsiteY8" fmla="*/ 32766 h 76200"/>
                  <a:gd name="connsiteX9" fmla="*/ 11621 w 47625"/>
                  <a:gd name="connsiteY9" fmla="*/ 10382 h 76200"/>
                  <a:gd name="connsiteX10" fmla="*/ 49054 w 47625"/>
                  <a:gd name="connsiteY10" fmla="*/ 10382 h 76200"/>
                  <a:gd name="connsiteX11" fmla="*/ 49054 w 47625"/>
                  <a:gd name="connsiteY11" fmla="*/ 0 h 76200"/>
                  <a:gd name="connsiteX12" fmla="*/ 0 w 47625"/>
                  <a:gd name="connsiteY12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0"/>
                    </a:moveTo>
                    <a:lnTo>
                      <a:pt x="0" y="76581"/>
                    </a:lnTo>
                    <a:lnTo>
                      <a:pt x="49054" y="76581"/>
                    </a:lnTo>
                    <a:lnTo>
                      <a:pt x="49054" y="66199"/>
                    </a:lnTo>
                    <a:lnTo>
                      <a:pt x="11621" y="66199"/>
                    </a:lnTo>
                    <a:lnTo>
                      <a:pt x="11621" y="43148"/>
                    </a:lnTo>
                    <a:lnTo>
                      <a:pt x="43529" y="43148"/>
                    </a:lnTo>
                    <a:lnTo>
                      <a:pt x="43529" y="32766"/>
                    </a:lnTo>
                    <a:lnTo>
                      <a:pt x="11621" y="32766"/>
                    </a:lnTo>
                    <a:lnTo>
                      <a:pt x="11621" y="10382"/>
                    </a:lnTo>
                    <a:lnTo>
                      <a:pt x="49054" y="10382"/>
                    </a:lnTo>
                    <a:lnTo>
                      <a:pt x="490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" name="Freihandform 52">
                <a:extLst>
                  <a:ext uri="{FF2B5EF4-FFF2-40B4-BE49-F238E27FC236}">
                    <a16:creationId xmlns="" xmlns:a16="http://schemas.microsoft.com/office/drawing/2014/main" id="{611C6472-27B6-D248-8F5B-363EC622094B}"/>
                  </a:ext>
                </a:extLst>
              </p:cNvPr>
              <p:cNvSpPr/>
              <p:nvPr/>
            </p:nvSpPr>
            <p:spPr>
              <a:xfrm>
                <a:off x="8458041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2 w 38100"/>
                  <a:gd name="connsiteY2" fmla="*/ 9924 h 47625"/>
                  <a:gd name="connsiteX3" fmla="*/ 22384 w 38100"/>
                  <a:gd name="connsiteY3" fmla="*/ 9820 h 47625"/>
                  <a:gd name="connsiteX4" fmla="*/ 10990 w 38100"/>
                  <a:gd name="connsiteY4" fmla="*/ 20116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196 w 38100"/>
                  <a:gd name="connsiteY13" fmla="*/ 20298 h 47625"/>
                  <a:gd name="connsiteX14" fmla="*/ 44196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88" y="16140"/>
                      <a:pt x="30090" y="10770"/>
                      <a:pt x="24312" y="9924"/>
                    </a:cubicBezTo>
                    <a:cubicBezTo>
                      <a:pt x="23674" y="9831"/>
                      <a:pt x="23028" y="9796"/>
                      <a:pt x="22384" y="9820"/>
                    </a:cubicBezTo>
                    <a:cubicBezTo>
                      <a:pt x="16394" y="9517"/>
                      <a:pt x="11293" y="14127"/>
                      <a:pt x="10990" y="20116"/>
                    </a:cubicBezTo>
                    <a:cubicBezTo>
                      <a:pt x="10960" y="20717"/>
                      <a:pt x="10980" y="21319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10" y="2060"/>
                      <a:pt x="19825" y="-163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667" y="9074"/>
                      <a:pt x="44640" y="14648"/>
                      <a:pt x="44196" y="20298"/>
                    </a:cubicBezTo>
                    <a:lnTo>
                      <a:pt x="44196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" name="Freihandform 53">
                <a:extLst>
                  <a:ext uri="{FF2B5EF4-FFF2-40B4-BE49-F238E27FC236}">
                    <a16:creationId xmlns="" xmlns:a16="http://schemas.microsoft.com/office/drawing/2014/main" id="{C49ECDC9-B4FB-AF4E-A3C1-A04C011D621C}"/>
                  </a:ext>
                </a:extLst>
              </p:cNvPr>
              <p:cNvSpPr/>
              <p:nvPr/>
            </p:nvSpPr>
            <p:spPr>
              <a:xfrm>
                <a:off x="851557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287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9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55" y="8961"/>
                      <a:pt x="14138" y="11688"/>
                      <a:pt x="12287" y="16002"/>
                    </a:cubicBezTo>
                    <a:cubicBezTo>
                      <a:pt x="11231" y="18331"/>
                      <a:pt x="10741" y="20877"/>
                      <a:pt x="10858" y="23431"/>
                    </a:cubicBezTo>
                    <a:lnTo>
                      <a:pt x="35433" y="23431"/>
                    </a:lnTo>
                    <a:cubicBezTo>
                      <a:pt x="35473" y="20873"/>
                      <a:pt x="34953" y="18338"/>
                      <a:pt x="33909" y="16002"/>
                    </a:cubicBezTo>
                    <a:moveTo>
                      <a:pt x="10859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826" y="53156"/>
                      <a:pt x="32321" y="56312"/>
                      <a:pt x="24575" y="55912"/>
                    </a:cubicBezTo>
                    <a:cubicBezTo>
                      <a:pt x="10859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" name="Freihandform 54">
                <a:extLst>
                  <a:ext uri="{FF2B5EF4-FFF2-40B4-BE49-F238E27FC236}">
                    <a16:creationId xmlns="" xmlns:a16="http://schemas.microsoft.com/office/drawing/2014/main" id="{D4FF5C0B-2EDF-EE4E-863A-6C6A91A2F653}"/>
                  </a:ext>
                </a:extLst>
              </p:cNvPr>
              <p:cNvSpPr/>
              <p:nvPr/>
            </p:nvSpPr>
            <p:spPr>
              <a:xfrm>
                <a:off x="8576342" y="3133985"/>
                <a:ext cx="38100" cy="47625"/>
              </a:xfrm>
              <a:custGeom>
                <a:avLst/>
                <a:gdLst>
                  <a:gd name="connsiteX0" fmla="*/ 30004 w 38100"/>
                  <a:gd name="connsiteY0" fmla="*/ 13456 h 47625"/>
                  <a:gd name="connsiteX1" fmla="*/ 21812 w 38100"/>
                  <a:gd name="connsiteY1" fmla="*/ 9837 h 47625"/>
                  <a:gd name="connsiteX2" fmla="*/ 10907 w 38100"/>
                  <a:gd name="connsiteY2" fmla="*/ 21215 h 47625"/>
                  <a:gd name="connsiteX3" fmla="*/ 10954 w 38100"/>
                  <a:gd name="connsiteY3" fmla="*/ 22029 h 47625"/>
                  <a:gd name="connsiteX4" fmla="*/ 10954 w 38100"/>
                  <a:gd name="connsiteY4" fmla="*/ 55176 h 47625"/>
                  <a:gd name="connsiteX5" fmla="*/ 0 w 38100"/>
                  <a:gd name="connsiteY5" fmla="*/ 55176 h 47625"/>
                  <a:gd name="connsiteX6" fmla="*/ 0 w 38100"/>
                  <a:gd name="connsiteY6" fmla="*/ 598 h 47625"/>
                  <a:gd name="connsiteX7" fmla="*/ 10763 w 38100"/>
                  <a:gd name="connsiteY7" fmla="*/ 598 h 47625"/>
                  <a:gd name="connsiteX8" fmla="*/ 10763 w 38100"/>
                  <a:gd name="connsiteY8" fmla="*/ 6598 h 47625"/>
                  <a:gd name="connsiteX9" fmla="*/ 25337 w 38100"/>
                  <a:gd name="connsiteY9" fmla="*/ 26 h 47625"/>
                  <a:gd name="connsiteX10" fmla="*/ 38291 w 38100"/>
                  <a:gd name="connsiteY10" fmla="*/ 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04" y="13456"/>
                    </a:moveTo>
                    <a:cubicBezTo>
                      <a:pt x="27987" y="11039"/>
                      <a:pt x="24958" y="9700"/>
                      <a:pt x="21812" y="9837"/>
                    </a:cubicBezTo>
                    <a:cubicBezTo>
                      <a:pt x="15659" y="9967"/>
                      <a:pt x="10776" y="15061"/>
                      <a:pt x="10907" y="21215"/>
                    </a:cubicBezTo>
                    <a:cubicBezTo>
                      <a:pt x="10912" y="21487"/>
                      <a:pt x="10928" y="21758"/>
                      <a:pt x="10954" y="22029"/>
                    </a:cubicBezTo>
                    <a:lnTo>
                      <a:pt x="10954" y="55176"/>
                    </a:lnTo>
                    <a:lnTo>
                      <a:pt x="0" y="55176"/>
                    </a:lnTo>
                    <a:lnTo>
                      <a:pt x="0" y="598"/>
                    </a:lnTo>
                    <a:lnTo>
                      <a:pt x="10763" y="598"/>
                    </a:lnTo>
                    <a:lnTo>
                      <a:pt x="10763" y="6598"/>
                    </a:lnTo>
                    <a:cubicBezTo>
                      <a:pt x="14329" y="2252"/>
                      <a:pt x="19719" y="-179"/>
                      <a:pt x="25337" y="26"/>
                    </a:cubicBezTo>
                    <a:cubicBezTo>
                      <a:pt x="30201" y="-247"/>
                      <a:pt x="34938" y="1634"/>
                      <a:pt x="38291" y="517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" name="Freihandform 55">
                <a:extLst>
                  <a:ext uri="{FF2B5EF4-FFF2-40B4-BE49-F238E27FC236}">
                    <a16:creationId xmlns="" xmlns:a16="http://schemas.microsoft.com/office/drawing/2014/main" id="{1C4BFC15-E003-5E44-BAE9-C0AD8D172E2C}"/>
                  </a:ext>
                </a:extLst>
              </p:cNvPr>
              <p:cNvSpPr/>
              <p:nvPr/>
            </p:nvSpPr>
            <p:spPr>
              <a:xfrm>
                <a:off x="8620345" y="3133684"/>
                <a:ext cx="38100" cy="76200"/>
              </a:xfrm>
              <a:custGeom>
                <a:avLst/>
                <a:gdLst>
                  <a:gd name="connsiteX0" fmla="*/ 22005 w 38100"/>
                  <a:gd name="connsiteY0" fmla="*/ 10139 h 76200"/>
                  <a:gd name="connsiteX1" fmla="*/ 10765 w 38100"/>
                  <a:gd name="connsiteY1" fmla="*/ 27189 h 76200"/>
                  <a:gd name="connsiteX2" fmla="*/ 22005 w 38100"/>
                  <a:gd name="connsiteY2" fmla="*/ 44048 h 76200"/>
                  <a:gd name="connsiteX3" fmla="*/ 33054 w 38100"/>
                  <a:gd name="connsiteY3" fmla="*/ 26903 h 76200"/>
                  <a:gd name="connsiteX4" fmla="*/ 22005 w 38100"/>
                  <a:gd name="connsiteY4" fmla="*/ 9853 h 76200"/>
                  <a:gd name="connsiteX5" fmla="*/ 20671 w 38100"/>
                  <a:gd name="connsiteY5" fmla="*/ 77957 h 76200"/>
                  <a:gd name="connsiteX6" fmla="*/ 1621 w 38100"/>
                  <a:gd name="connsiteY6" fmla="*/ 70718 h 76200"/>
                  <a:gd name="connsiteX7" fmla="*/ 8575 w 38100"/>
                  <a:gd name="connsiteY7" fmla="*/ 63764 h 76200"/>
                  <a:gd name="connsiteX8" fmla="*/ 20386 w 38100"/>
                  <a:gd name="connsiteY8" fmla="*/ 68622 h 76200"/>
                  <a:gd name="connsiteX9" fmla="*/ 33335 w 38100"/>
                  <a:gd name="connsiteY9" fmla="*/ 57035 h 76200"/>
                  <a:gd name="connsiteX10" fmla="*/ 33244 w 38100"/>
                  <a:gd name="connsiteY10" fmla="*/ 54716 h 76200"/>
                  <a:gd name="connsiteX11" fmla="*/ 33244 w 38100"/>
                  <a:gd name="connsiteY11" fmla="*/ 47667 h 76200"/>
                  <a:gd name="connsiteX12" fmla="*/ 19147 w 38100"/>
                  <a:gd name="connsiteY12" fmla="*/ 53954 h 76200"/>
                  <a:gd name="connsiteX13" fmla="*/ 6098 w 38100"/>
                  <a:gd name="connsiteY13" fmla="*/ 49096 h 76200"/>
                  <a:gd name="connsiteX14" fmla="*/ 6098 w 38100"/>
                  <a:gd name="connsiteY14" fmla="*/ 4709 h 76200"/>
                  <a:gd name="connsiteX15" fmla="*/ 19243 w 38100"/>
                  <a:gd name="connsiteY15" fmla="*/ 42 h 76200"/>
                  <a:gd name="connsiteX16" fmla="*/ 33625 w 38100"/>
                  <a:gd name="connsiteY16" fmla="*/ 6424 h 76200"/>
                  <a:gd name="connsiteX17" fmla="*/ 33625 w 38100"/>
                  <a:gd name="connsiteY17" fmla="*/ 614 h 76200"/>
                  <a:gd name="connsiteX18" fmla="*/ 44198 w 38100"/>
                  <a:gd name="connsiteY18" fmla="*/ 614 h 76200"/>
                  <a:gd name="connsiteX19" fmla="*/ 44198 w 38100"/>
                  <a:gd name="connsiteY19" fmla="*/ 54906 h 76200"/>
                  <a:gd name="connsiteX20" fmla="*/ 23515 w 38100"/>
                  <a:gd name="connsiteY20" fmla="*/ 77973 h 76200"/>
                  <a:gd name="connsiteX21" fmla="*/ 20862 w 38100"/>
                  <a:gd name="connsiteY21" fmla="*/ 7795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100" h="76200">
                    <a:moveTo>
                      <a:pt x="22005" y="10139"/>
                    </a:moveTo>
                    <a:cubicBezTo>
                      <a:pt x="12480" y="10139"/>
                      <a:pt x="10765" y="18616"/>
                      <a:pt x="10765" y="27189"/>
                    </a:cubicBezTo>
                    <a:cubicBezTo>
                      <a:pt x="10765" y="35761"/>
                      <a:pt x="12480" y="44048"/>
                      <a:pt x="22005" y="44048"/>
                    </a:cubicBezTo>
                    <a:cubicBezTo>
                      <a:pt x="31530" y="44048"/>
                      <a:pt x="33054" y="35570"/>
                      <a:pt x="33054" y="26903"/>
                    </a:cubicBezTo>
                    <a:cubicBezTo>
                      <a:pt x="33054" y="18235"/>
                      <a:pt x="31911" y="9853"/>
                      <a:pt x="22005" y="9853"/>
                    </a:cubicBezTo>
                    <a:moveTo>
                      <a:pt x="20671" y="77957"/>
                    </a:moveTo>
                    <a:cubicBezTo>
                      <a:pt x="13581" y="78365"/>
                      <a:pt x="6652" y="75732"/>
                      <a:pt x="1621" y="70718"/>
                    </a:cubicBezTo>
                    <a:lnTo>
                      <a:pt x="8575" y="63764"/>
                    </a:lnTo>
                    <a:cubicBezTo>
                      <a:pt x="11618" y="67024"/>
                      <a:pt x="15930" y="68797"/>
                      <a:pt x="20386" y="68622"/>
                    </a:cubicBezTo>
                    <a:cubicBezTo>
                      <a:pt x="27161" y="68998"/>
                      <a:pt x="32959" y="63811"/>
                      <a:pt x="33335" y="57035"/>
                    </a:cubicBezTo>
                    <a:cubicBezTo>
                      <a:pt x="33378" y="56261"/>
                      <a:pt x="33348" y="55484"/>
                      <a:pt x="33244" y="54716"/>
                    </a:cubicBezTo>
                    <a:lnTo>
                      <a:pt x="33244" y="47667"/>
                    </a:lnTo>
                    <a:cubicBezTo>
                      <a:pt x="29847" y="51930"/>
                      <a:pt x="24589" y="54275"/>
                      <a:pt x="19147" y="53954"/>
                    </a:cubicBezTo>
                    <a:cubicBezTo>
                      <a:pt x="14326" y="54129"/>
                      <a:pt x="9632" y="52382"/>
                      <a:pt x="6098" y="49096"/>
                    </a:cubicBezTo>
                    <a:cubicBezTo>
                      <a:pt x="-2033" y="35418"/>
                      <a:pt x="-2033" y="18388"/>
                      <a:pt x="6098" y="4709"/>
                    </a:cubicBezTo>
                    <a:cubicBezTo>
                      <a:pt x="9732" y="1548"/>
                      <a:pt x="14429" y="-120"/>
                      <a:pt x="19243" y="42"/>
                    </a:cubicBezTo>
                    <a:cubicBezTo>
                      <a:pt x="24799" y="-352"/>
                      <a:pt x="30189" y="2039"/>
                      <a:pt x="33625" y="6424"/>
                    </a:cubicBezTo>
                    <a:lnTo>
                      <a:pt x="33625" y="614"/>
                    </a:lnTo>
                    <a:lnTo>
                      <a:pt x="44198" y="614"/>
                    </a:lnTo>
                    <a:lnTo>
                      <a:pt x="44198" y="54906"/>
                    </a:lnTo>
                    <a:cubicBezTo>
                      <a:pt x="44856" y="66987"/>
                      <a:pt x="35596" y="77315"/>
                      <a:pt x="23515" y="77973"/>
                    </a:cubicBezTo>
                    <a:cubicBezTo>
                      <a:pt x="22631" y="78021"/>
                      <a:pt x="21745" y="78016"/>
                      <a:pt x="20862" y="7795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" name="Freihandform 56">
                <a:extLst>
                  <a:ext uri="{FF2B5EF4-FFF2-40B4-BE49-F238E27FC236}">
                    <a16:creationId xmlns="" xmlns:a16="http://schemas.microsoft.com/office/drawing/2014/main" id="{B0AFB588-C65E-4F4A-B103-9DC8898BC2FE}"/>
                  </a:ext>
                </a:extLst>
              </p:cNvPr>
              <p:cNvSpPr/>
              <p:nvPr/>
            </p:nvSpPr>
            <p:spPr>
              <a:xfrm>
                <a:off x="8676450" y="3134964"/>
                <a:ext cx="47625" cy="66675"/>
              </a:xfrm>
              <a:custGeom>
                <a:avLst/>
                <a:gdLst>
                  <a:gd name="connsiteX0" fmla="*/ 24955 w 47625"/>
                  <a:gd name="connsiteY0" fmla="*/ 65151 h 66675"/>
                  <a:gd name="connsiteX1" fmla="*/ 20955 w 47625"/>
                  <a:gd name="connsiteY1" fmla="*/ 71914 h 66675"/>
                  <a:gd name="connsiteX2" fmla="*/ 9811 w 47625"/>
                  <a:gd name="connsiteY2" fmla="*/ 75914 h 66675"/>
                  <a:gd name="connsiteX3" fmla="*/ 5429 w 47625"/>
                  <a:gd name="connsiteY3" fmla="*/ 75914 h 66675"/>
                  <a:gd name="connsiteX4" fmla="*/ 5429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149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955" y="65151"/>
                    </a:moveTo>
                    <a:cubicBezTo>
                      <a:pt x="24145" y="67676"/>
                      <a:pt x="22778" y="69987"/>
                      <a:pt x="20955" y="71914"/>
                    </a:cubicBezTo>
                    <a:cubicBezTo>
                      <a:pt x="17931" y="74695"/>
                      <a:pt x="13913" y="76137"/>
                      <a:pt x="9811" y="75914"/>
                    </a:cubicBezTo>
                    <a:lnTo>
                      <a:pt x="5429" y="75914"/>
                    </a:lnTo>
                    <a:lnTo>
                      <a:pt x="5429" y="66389"/>
                    </a:lnTo>
                    <a:lnTo>
                      <a:pt x="8192" y="66389"/>
                    </a:lnTo>
                    <a:cubicBezTo>
                      <a:pt x="12859" y="66389"/>
                      <a:pt x="14478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14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" name="Freihandform 57">
                <a:extLst>
                  <a:ext uri="{FF2B5EF4-FFF2-40B4-BE49-F238E27FC236}">
                    <a16:creationId xmlns="" xmlns:a16="http://schemas.microsoft.com/office/drawing/2014/main" id="{1B9F9B07-B9EB-D849-9304-7B49AC2F3E1A}"/>
                  </a:ext>
                </a:extLst>
              </p:cNvPr>
              <p:cNvSpPr/>
              <p:nvPr/>
            </p:nvSpPr>
            <p:spPr>
              <a:xfrm>
                <a:off x="8730075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" name="Freihandform 58">
                <a:extLst>
                  <a:ext uri="{FF2B5EF4-FFF2-40B4-BE49-F238E27FC236}">
                    <a16:creationId xmlns="" xmlns:a16="http://schemas.microsoft.com/office/drawing/2014/main" id="{38CC1DE0-1A4E-1940-9FDC-B91E7991E508}"/>
                  </a:ext>
                </a:extLst>
              </p:cNvPr>
              <p:cNvSpPr/>
              <p:nvPr/>
            </p:nvSpPr>
            <p:spPr>
              <a:xfrm>
                <a:off x="8787416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" name="Freihandform 59">
                <a:extLst>
                  <a:ext uri="{FF2B5EF4-FFF2-40B4-BE49-F238E27FC236}">
                    <a16:creationId xmlns="" xmlns:a16="http://schemas.microsoft.com/office/drawing/2014/main" id="{CB438B97-BC2D-FD42-8371-E8C7306DAA77}"/>
                  </a:ext>
                </a:extLst>
              </p:cNvPr>
              <p:cNvSpPr/>
              <p:nvPr/>
            </p:nvSpPr>
            <p:spPr>
              <a:xfrm>
                <a:off x="8846661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191 w 19050"/>
                  <a:gd name="connsiteY2" fmla="*/ 77175 h 76200"/>
                  <a:gd name="connsiteX3" fmla="*/ 6191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191 w 19050"/>
                  <a:gd name="connsiteY6" fmla="*/ 23549 h 76200"/>
                  <a:gd name="connsiteX7" fmla="*/ 6191 w 19050"/>
                  <a:gd name="connsiteY7" fmla="*/ 15167 h 76200"/>
                  <a:gd name="connsiteX8" fmla="*/ 19375 w 19050"/>
                  <a:gd name="connsiteY8" fmla="*/ 34 h 76200"/>
                  <a:gd name="connsiteX9" fmla="*/ 21146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191" y="77175"/>
                    </a:lnTo>
                    <a:lnTo>
                      <a:pt x="6191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191" y="23549"/>
                    </a:lnTo>
                    <a:lnTo>
                      <a:pt x="6191" y="15167"/>
                    </a:lnTo>
                    <a:cubicBezTo>
                      <a:pt x="5653" y="7347"/>
                      <a:pt x="11556" y="572"/>
                      <a:pt x="19375" y="34"/>
                    </a:cubicBezTo>
                    <a:cubicBezTo>
                      <a:pt x="19964" y="-7"/>
                      <a:pt x="20556" y="-11"/>
                      <a:pt x="21146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" name="Freihandform 60">
                <a:extLst>
                  <a:ext uri="{FF2B5EF4-FFF2-40B4-BE49-F238E27FC236}">
                    <a16:creationId xmlns="" xmlns:a16="http://schemas.microsoft.com/office/drawing/2014/main" id="{1EC2E837-7A36-064E-B841-215BA3BFDB2A}"/>
                  </a:ext>
                </a:extLst>
              </p:cNvPr>
              <p:cNvSpPr/>
              <p:nvPr/>
            </p:nvSpPr>
            <p:spPr>
              <a:xfrm>
                <a:off x="8883047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287 w 19050"/>
                  <a:gd name="connsiteY2" fmla="*/ 77175 h 76200"/>
                  <a:gd name="connsiteX3" fmla="*/ 6287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287 w 19050"/>
                  <a:gd name="connsiteY6" fmla="*/ 23549 h 76200"/>
                  <a:gd name="connsiteX7" fmla="*/ 6287 w 19050"/>
                  <a:gd name="connsiteY7" fmla="*/ 15167 h 76200"/>
                  <a:gd name="connsiteX8" fmla="*/ 19470 w 19050"/>
                  <a:gd name="connsiteY8" fmla="*/ 34 h 76200"/>
                  <a:gd name="connsiteX9" fmla="*/ 21241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287" y="77175"/>
                    </a:lnTo>
                    <a:lnTo>
                      <a:pt x="6287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287" y="23549"/>
                    </a:lnTo>
                    <a:lnTo>
                      <a:pt x="6287" y="15167"/>
                    </a:lnTo>
                    <a:cubicBezTo>
                      <a:pt x="5748" y="7347"/>
                      <a:pt x="11651" y="572"/>
                      <a:pt x="19470" y="34"/>
                    </a:cubicBezTo>
                    <a:cubicBezTo>
                      <a:pt x="20060" y="-7"/>
                      <a:pt x="20651" y="-11"/>
                      <a:pt x="21241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" name="Freihandform 61">
                <a:extLst>
                  <a:ext uri="{FF2B5EF4-FFF2-40B4-BE49-F238E27FC236}">
                    <a16:creationId xmlns="" xmlns:a16="http://schemas.microsoft.com/office/drawing/2014/main" id="{AD3E4FCE-96BB-4043-A51F-6C8522A42D96}"/>
                  </a:ext>
                </a:extLst>
              </p:cNvPr>
              <p:cNvSpPr/>
              <p:nvPr/>
            </p:nvSpPr>
            <p:spPr>
              <a:xfrm>
                <a:off x="8923623" y="3112199"/>
                <a:ext cx="9525" cy="76200"/>
              </a:xfrm>
              <a:custGeom>
                <a:avLst/>
                <a:gdLst>
                  <a:gd name="connsiteX0" fmla="*/ 381 w 9525"/>
                  <a:gd name="connsiteY0" fmla="*/ 22384 h 76200"/>
                  <a:gd name="connsiteX1" fmla="*/ 11335 w 9525"/>
                  <a:gd name="connsiteY1" fmla="*/ 22384 h 76200"/>
                  <a:gd name="connsiteX2" fmla="*/ 11335 w 9525"/>
                  <a:gd name="connsiteY2" fmla="*/ 76962 h 76200"/>
                  <a:gd name="connsiteX3" fmla="*/ 381 w 9525"/>
                  <a:gd name="connsiteY3" fmla="*/ 76962 h 76200"/>
                  <a:gd name="connsiteX4" fmla="*/ 381 w 9525"/>
                  <a:gd name="connsiteY4" fmla="*/ 0 h 76200"/>
                  <a:gd name="connsiteX5" fmla="*/ 12097 w 9525"/>
                  <a:gd name="connsiteY5" fmla="*/ 0 h 76200"/>
                  <a:gd name="connsiteX6" fmla="*/ 12097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381" y="22384"/>
                    </a:moveTo>
                    <a:lnTo>
                      <a:pt x="11335" y="22384"/>
                    </a:lnTo>
                    <a:lnTo>
                      <a:pt x="11335" y="76962"/>
                    </a:lnTo>
                    <a:lnTo>
                      <a:pt x="381" y="76962"/>
                    </a:lnTo>
                    <a:close/>
                    <a:moveTo>
                      <a:pt x="381" y="0"/>
                    </a:moveTo>
                    <a:lnTo>
                      <a:pt x="12097" y="0"/>
                    </a:lnTo>
                    <a:lnTo>
                      <a:pt x="12097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" name="Freihandform 62">
                <a:extLst>
                  <a:ext uri="{FF2B5EF4-FFF2-40B4-BE49-F238E27FC236}">
                    <a16:creationId xmlns="" xmlns:a16="http://schemas.microsoft.com/office/drawing/2014/main" id="{D4DF5358-3D56-F245-BCEB-7851047FD11C}"/>
                  </a:ext>
                </a:extLst>
              </p:cNvPr>
              <p:cNvSpPr/>
              <p:nvPr/>
            </p:nvSpPr>
            <p:spPr>
              <a:xfrm>
                <a:off x="8941117" y="3133979"/>
                <a:ext cx="38100" cy="47625"/>
              </a:xfrm>
              <a:custGeom>
                <a:avLst/>
                <a:gdLst>
                  <a:gd name="connsiteX0" fmla="*/ 24384 w 38100"/>
                  <a:gd name="connsiteY0" fmla="*/ 55941 h 47625"/>
                  <a:gd name="connsiteX1" fmla="*/ 0 w 38100"/>
                  <a:gd name="connsiteY1" fmla="*/ 27938 h 47625"/>
                  <a:gd name="connsiteX2" fmla="*/ 24384 w 38100"/>
                  <a:gd name="connsiteY2" fmla="*/ 30 h 47625"/>
                  <a:gd name="connsiteX3" fmla="*/ 42386 w 38100"/>
                  <a:gd name="connsiteY3" fmla="*/ 7650 h 47625"/>
                  <a:gd name="connsiteX4" fmla="*/ 34766 w 38100"/>
                  <a:gd name="connsiteY4" fmla="*/ 14984 h 47625"/>
                  <a:gd name="connsiteX5" fmla="*/ 16451 w 38100"/>
                  <a:gd name="connsiteY5" fmla="*/ 12726 h 47625"/>
                  <a:gd name="connsiteX6" fmla="*/ 14192 w 38100"/>
                  <a:gd name="connsiteY6" fmla="*/ 14984 h 47625"/>
                  <a:gd name="connsiteX7" fmla="*/ 11049 w 38100"/>
                  <a:gd name="connsiteY7" fmla="*/ 28224 h 47625"/>
                  <a:gd name="connsiteX8" fmla="*/ 14192 w 38100"/>
                  <a:gd name="connsiteY8" fmla="*/ 41559 h 47625"/>
                  <a:gd name="connsiteX9" fmla="*/ 24384 w 38100"/>
                  <a:gd name="connsiteY9" fmla="*/ 46321 h 47625"/>
                  <a:gd name="connsiteX10" fmla="*/ 34766 w 38100"/>
                  <a:gd name="connsiteY10" fmla="*/ 41178 h 47625"/>
                  <a:gd name="connsiteX11" fmla="*/ 42386 w 38100"/>
                  <a:gd name="connsiteY11" fmla="*/ 48417 h 47625"/>
                  <a:gd name="connsiteX12" fmla="*/ 24384 w 38100"/>
                  <a:gd name="connsiteY12" fmla="*/ 5622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384" y="55941"/>
                    </a:moveTo>
                    <a:cubicBezTo>
                      <a:pt x="12097" y="55941"/>
                      <a:pt x="0" y="48321"/>
                      <a:pt x="0" y="27938"/>
                    </a:cubicBezTo>
                    <a:cubicBezTo>
                      <a:pt x="0" y="7554"/>
                      <a:pt x="12097" y="30"/>
                      <a:pt x="24384" y="30"/>
                    </a:cubicBezTo>
                    <a:cubicBezTo>
                      <a:pt x="31235" y="-323"/>
                      <a:pt x="37870" y="2485"/>
                      <a:pt x="42386" y="7650"/>
                    </a:cubicBezTo>
                    <a:lnTo>
                      <a:pt x="34766" y="14984"/>
                    </a:lnTo>
                    <a:cubicBezTo>
                      <a:pt x="30332" y="9303"/>
                      <a:pt x="22132" y="8292"/>
                      <a:pt x="16451" y="12726"/>
                    </a:cubicBezTo>
                    <a:cubicBezTo>
                      <a:pt x="15608" y="13383"/>
                      <a:pt x="14850" y="14142"/>
                      <a:pt x="14192" y="14984"/>
                    </a:cubicBezTo>
                    <a:cubicBezTo>
                      <a:pt x="11673" y="18913"/>
                      <a:pt x="10565" y="23582"/>
                      <a:pt x="11049" y="28224"/>
                    </a:cubicBezTo>
                    <a:cubicBezTo>
                      <a:pt x="10595" y="32894"/>
                      <a:pt x="11700" y="37583"/>
                      <a:pt x="14192" y="41559"/>
                    </a:cubicBezTo>
                    <a:cubicBezTo>
                      <a:pt x="16650" y="44662"/>
                      <a:pt x="20426" y="46427"/>
                      <a:pt x="24384" y="46321"/>
                    </a:cubicBezTo>
                    <a:cubicBezTo>
                      <a:pt x="28479" y="46415"/>
                      <a:pt x="32360" y="44492"/>
                      <a:pt x="34766" y="41178"/>
                    </a:cubicBezTo>
                    <a:lnTo>
                      <a:pt x="42386" y="48417"/>
                    </a:lnTo>
                    <a:cubicBezTo>
                      <a:pt x="37890" y="53629"/>
                      <a:pt x="31262" y="56504"/>
                      <a:pt x="24384" y="5622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" name="Freihandform 63">
                <a:extLst>
                  <a:ext uri="{FF2B5EF4-FFF2-40B4-BE49-F238E27FC236}">
                    <a16:creationId xmlns="" xmlns:a16="http://schemas.microsoft.com/office/drawing/2014/main" id="{7A70775C-54F4-FF47-BC3B-A690D4729481}"/>
                  </a:ext>
                </a:extLst>
              </p:cNvPr>
              <p:cNvSpPr/>
              <p:nvPr/>
            </p:nvSpPr>
            <p:spPr>
              <a:xfrm>
                <a:off x="9004300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0954 w 9525"/>
                  <a:gd name="connsiteY1" fmla="*/ 22384 h 76200"/>
                  <a:gd name="connsiteX2" fmla="*/ 10954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0954" y="22384"/>
                    </a:lnTo>
                    <a:lnTo>
                      <a:pt x="10954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" name="Freihandform 64">
                <a:extLst>
                  <a:ext uri="{FF2B5EF4-FFF2-40B4-BE49-F238E27FC236}">
                    <a16:creationId xmlns="" xmlns:a16="http://schemas.microsoft.com/office/drawing/2014/main" id="{6886937D-56DE-DC45-9D96-6BB9A5EBE7A1}"/>
                  </a:ext>
                </a:extLst>
              </p:cNvPr>
              <p:cNvSpPr/>
              <p:nvPr/>
            </p:nvSpPr>
            <p:spPr>
              <a:xfrm>
                <a:off x="902992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192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479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36" y="8975"/>
                      <a:pt x="14098" y="11691"/>
                      <a:pt x="12192" y="16002"/>
                    </a:cubicBezTo>
                    <a:cubicBezTo>
                      <a:pt x="11213" y="18352"/>
                      <a:pt x="10758" y="20887"/>
                      <a:pt x="10858" y="23431"/>
                    </a:cubicBezTo>
                    <a:lnTo>
                      <a:pt x="35433" y="23431"/>
                    </a:lnTo>
                    <a:cubicBezTo>
                      <a:pt x="35428" y="20878"/>
                      <a:pt x="34910" y="18351"/>
                      <a:pt x="33909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788" y="53159"/>
                      <a:pt x="32253" y="56313"/>
                      <a:pt x="24479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6" name="Freihandform 65">
                <a:extLst>
                  <a:ext uri="{FF2B5EF4-FFF2-40B4-BE49-F238E27FC236}">
                    <a16:creationId xmlns="" xmlns:a16="http://schemas.microsoft.com/office/drawing/2014/main" id="{EBE00B5E-62A6-B546-90D6-7F561E7CF52F}"/>
                  </a:ext>
                </a:extLst>
              </p:cNvPr>
              <p:cNvSpPr/>
              <p:nvPr/>
            </p:nvSpPr>
            <p:spPr>
              <a:xfrm>
                <a:off x="9090692" y="3134002"/>
                <a:ext cx="38100" cy="47625"/>
              </a:xfrm>
              <a:custGeom>
                <a:avLst/>
                <a:gdLst>
                  <a:gd name="connsiteX0" fmla="*/ 33338 w 38100"/>
                  <a:gd name="connsiteY0" fmla="*/ 55159 h 47625"/>
                  <a:gd name="connsiteX1" fmla="*/ 33338 w 38100"/>
                  <a:gd name="connsiteY1" fmla="*/ 21917 h 47625"/>
                  <a:gd name="connsiteX2" fmla="*/ 24418 w 38100"/>
                  <a:gd name="connsiteY2" fmla="*/ 9917 h 47625"/>
                  <a:gd name="connsiteX3" fmla="*/ 22288 w 38100"/>
                  <a:gd name="connsiteY3" fmla="*/ 9820 h 47625"/>
                  <a:gd name="connsiteX4" fmla="*/ 10979 w 38100"/>
                  <a:gd name="connsiteY4" fmla="*/ 20008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858 w 38100"/>
                  <a:gd name="connsiteY9" fmla="*/ 581 h 47625"/>
                  <a:gd name="connsiteX10" fmla="*/ 10858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59"/>
                    </a:moveTo>
                    <a:lnTo>
                      <a:pt x="33338" y="21917"/>
                    </a:lnTo>
                    <a:cubicBezTo>
                      <a:pt x="34188" y="16140"/>
                      <a:pt x="30195" y="10768"/>
                      <a:pt x="24418" y="9917"/>
                    </a:cubicBezTo>
                    <a:cubicBezTo>
                      <a:pt x="23713" y="9813"/>
                      <a:pt x="23000" y="9781"/>
                      <a:pt x="22288" y="9820"/>
                    </a:cubicBezTo>
                    <a:cubicBezTo>
                      <a:pt x="16352" y="9510"/>
                      <a:pt x="11289" y="14072"/>
                      <a:pt x="10979" y="20008"/>
                    </a:cubicBezTo>
                    <a:cubicBezTo>
                      <a:pt x="10946" y="20645"/>
                      <a:pt x="10969" y="21284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858" y="581"/>
                    </a:lnTo>
                    <a:lnTo>
                      <a:pt x="10858" y="6106"/>
                    </a:lnTo>
                    <a:cubicBezTo>
                      <a:pt x="14583" y="2086"/>
                      <a:pt x="19858" y="-135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34" y="9038"/>
                      <a:pt x="44748" y="14629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" name="Freihandform 66">
                <a:extLst>
                  <a:ext uri="{FF2B5EF4-FFF2-40B4-BE49-F238E27FC236}">
                    <a16:creationId xmlns="" xmlns:a16="http://schemas.microsoft.com/office/drawing/2014/main" id="{53DBB07A-73A2-A249-B670-4AB1E487E391}"/>
                  </a:ext>
                </a:extLst>
              </p:cNvPr>
              <p:cNvSpPr/>
              <p:nvPr/>
            </p:nvSpPr>
            <p:spPr>
              <a:xfrm>
                <a:off x="9148032" y="3133980"/>
                <a:ext cx="38100" cy="47625"/>
              </a:xfrm>
              <a:custGeom>
                <a:avLst/>
                <a:gdLst>
                  <a:gd name="connsiteX0" fmla="*/ 24289 w 38100"/>
                  <a:gd name="connsiteY0" fmla="*/ 55944 h 47625"/>
                  <a:gd name="connsiteX1" fmla="*/ 0 w 38100"/>
                  <a:gd name="connsiteY1" fmla="*/ 27940 h 47625"/>
                  <a:gd name="connsiteX2" fmla="*/ 24289 w 38100"/>
                  <a:gd name="connsiteY2" fmla="*/ 32 h 47625"/>
                  <a:gd name="connsiteX3" fmla="*/ 42291 w 38100"/>
                  <a:gd name="connsiteY3" fmla="*/ 7652 h 47625"/>
                  <a:gd name="connsiteX4" fmla="*/ 34766 w 38100"/>
                  <a:gd name="connsiteY4" fmla="*/ 14986 h 47625"/>
                  <a:gd name="connsiteX5" fmla="*/ 24289 w 38100"/>
                  <a:gd name="connsiteY5" fmla="*/ 9843 h 47625"/>
                  <a:gd name="connsiteX6" fmla="*/ 14192 w 38100"/>
                  <a:gd name="connsiteY6" fmla="*/ 14701 h 47625"/>
                  <a:gd name="connsiteX7" fmla="*/ 10954 w 38100"/>
                  <a:gd name="connsiteY7" fmla="*/ 27940 h 47625"/>
                  <a:gd name="connsiteX8" fmla="*/ 14192 w 38100"/>
                  <a:gd name="connsiteY8" fmla="*/ 41275 h 47625"/>
                  <a:gd name="connsiteX9" fmla="*/ 24289 w 38100"/>
                  <a:gd name="connsiteY9" fmla="*/ 46038 h 47625"/>
                  <a:gd name="connsiteX10" fmla="*/ 34766 w 38100"/>
                  <a:gd name="connsiteY10" fmla="*/ 40894 h 47625"/>
                  <a:gd name="connsiteX11" fmla="*/ 42291 w 38100"/>
                  <a:gd name="connsiteY11" fmla="*/ 48133 h 47625"/>
                  <a:gd name="connsiteX12" fmla="*/ 24289 w 38100"/>
                  <a:gd name="connsiteY12" fmla="*/ 559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289" y="55944"/>
                    </a:moveTo>
                    <a:cubicBezTo>
                      <a:pt x="12002" y="55944"/>
                      <a:pt x="0" y="48324"/>
                      <a:pt x="0" y="27940"/>
                    </a:cubicBezTo>
                    <a:cubicBezTo>
                      <a:pt x="0" y="7557"/>
                      <a:pt x="12002" y="32"/>
                      <a:pt x="24289" y="32"/>
                    </a:cubicBezTo>
                    <a:cubicBezTo>
                      <a:pt x="31143" y="-335"/>
                      <a:pt x="37784" y="2476"/>
                      <a:pt x="42291" y="7652"/>
                    </a:cubicBezTo>
                    <a:lnTo>
                      <a:pt x="34766" y="14986"/>
                    </a:lnTo>
                    <a:cubicBezTo>
                      <a:pt x="32319" y="11669"/>
                      <a:pt x="28410" y="9750"/>
                      <a:pt x="24289" y="9843"/>
                    </a:cubicBezTo>
                    <a:cubicBezTo>
                      <a:pt x="20338" y="9744"/>
                      <a:pt x="16581" y="11552"/>
                      <a:pt x="14192" y="14701"/>
                    </a:cubicBezTo>
                    <a:cubicBezTo>
                      <a:pt x="11589" y="18595"/>
                      <a:pt x="10442" y="23283"/>
                      <a:pt x="10954" y="27940"/>
                    </a:cubicBezTo>
                    <a:cubicBezTo>
                      <a:pt x="10475" y="32625"/>
                      <a:pt x="11619" y="37332"/>
                      <a:pt x="14192" y="41275"/>
                    </a:cubicBezTo>
                    <a:cubicBezTo>
                      <a:pt x="16611" y="44376"/>
                      <a:pt x="20358" y="46143"/>
                      <a:pt x="24289" y="46038"/>
                    </a:cubicBezTo>
                    <a:cubicBezTo>
                      <a:pt x="28410" y="46130"/>
                      <a:pt x="32319" y="44211"/>
                      <a:pt x="34766" y="40894"/>
                    </a:cubicBezTo>
                    <a:lnTo>
                      <a:pt x="42291" y="48133"/>
                    </a:lnTo>
                    <a:cubicBezTo>
                      <a:pt x="37803" y="53357"/>
                      <a:pt x="31169" y="56235"/>
                      <a:pt x="24289" y="559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 67">
                <a:extLst>
                  <a:ext uri="{FF2B5EF4-FFF2-40B4-BE49-F238E27FC236}">
                    <a16:creationId xmlns="" xmlns:a16="http://schemas.microsoft.com/office/drawing/2014/main" id="{58EC2F19-ECE2-FF4A-BDF5-C4247736C1F5}"/>
                  </a:ext>
                </a:extLst>
              </p:cNvPr>
              <p:cNvSpPr/>
              <p:nvPr/>
            </p:nvSpPr>
            <p:spPr>
              <a:xfrm>
                <a:off x="9198991" y="3134964"/>
                <a:ext cx="47625" cy="66675"/>
              </a:xfrm>
              <a:custGeom>
                <a:avLst/>
                <a:gdLst>
                  <a:gd name="connsiteX0" fmla="*/ 24384 w 47625"/>
                  <a:gd name="connsiteY0" fmla="*/ 65151 h 66675"/>
                  <a:gd name="connsiteX1" fmla="*/ 20383 w 47625"/>
                  <a:gd name="connsiteY1" fmla="*/ 71914 h 66675"/>
                  <a:gd name="connsiteX2" fmla="*/ 9239 w 47625"/>
                  <a:gd name="connsiteY2" fmla="*/ 75914 h 66675"/>
                  <a:gd name="connsiteX3" fmla="*/ 5334 w 47625"/>
                  <a:gd name="connsiteY3" fmla="*/ 75914 h 66675"/>
                  <a:gd name="connsiteX4" fmla="*/ 5334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054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384" y="65151"/>
                    </a:moveTo>
                    <a:cubicBezTo>
                      <a:pt x="23573" y="67676"/>
                      <a:pt x="22206" y="69987"/>
                      <a:pt x="20383" y="71914"/>
                    </a:cubicBezTo>
                    <a:cubicBezTo>
                      <a:pt x="17360" y="74695"/>
                      <a:pt x="13341" y="76137"/>
                      <a:pt x="9239" y="75914"/>
                    </a:cubicBezTo>
                    <a:lnTo>
                      <a:pt x="5334" y="75914"/>
                    </a:lnTo>
                    <a:lnTo>
                      <a:pt x="5334" y="66389"/>
                    </a:lnTo>
                    <a:lnTo>
                      <a:pt x="8192" y="66389"/>
                    </a:lnTo>
                    <a:cubicBezTo>
                      <a:pt x="12859" y="66389"/>
                      <a:pt x="14383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054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" name="Freihandform 68">
                <a:extLst>
                  <a:ext uri="{FF2B5EF4-FFF2-40B4-BE49-F238E27FC236}">
                    <a16:creationId xmlns="" xmlns:a16="http://schemas.microsoft.com/office/drawing/2014/main" id="{EFDD36E3-51F6-DB48-98C8-6E1281440C30}"/>
                  </a:ext>
                </a:extLst>
              </p:cNvPr>
              <p:cNvSpPr/>
              <p:nvPr/>
            </p:nvSpPr>
            <p:spPr>
              <a:xfrm>
                <a:off x="9251569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4 w 9525"/>
                  <a:gd name="connsiteY1" fmla="*/ 0 h 9525"/>
                  <a:gd name="connsiteX2" fmla="*/ 13144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4" y="0"/>
                    </a:lnTo>
                    <a:lnTo>
                      <a:pt x="13144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" name="Freihandform 69">
                <a:extLst>
                  <a:ext uri="{FF2B5EF4-FFF2-40B4-BE49-F238E27FC236}">
                    <a16:creationId xmlns="" xmlns:a16="http://schemas.microsoft.com/office/drawing/2014/main" id="{0D4ECCA7-7768-574A-9648-1C8EA8E2D412}"/>
                  </a:ext>
                </a:extLst>
              </p:cNvPr>
              <p:cNvSpPr/>
              <p:nvPr/>
            </p:nvSpPr>
            <p:spPr>
              <a:xfrm>
                <a:off x="9309195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" name="Freihandform 70">
                <a:extLst>
                  <a:ext uri="{FF2B5EF4-FFF2-40B4-BE49-F238E27FC236}">
                    <a16:creationId xmlns="" xmlns:a16="http://schemas.microsoft.com/office/drawing/2014/main" id="{53CEC9A5-CA79-8346-A5A8-9A3030ED0416}"/>
                  </a:ext>
                </a:extLst>
              </p:cNvPr>
              <p:cNvSpPr/>
              <p:nvPr/>
            </p:nvSpPr>
            <p:spPr>
              <a:xfrm>
                <a:off x="9373679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2288 w 38100"/>
                  <a:gd name="connsiteY2" fmla="*/ 9820 h 47625"/>
                  <a:gd name="connsiteX3" fmla="*/ 10895 w 38100"/>
                  <a:gd name="connsiteY3" fmla="*/ 20116 h 47625"/>
                  <a:gd name="connsiteX4" fmla="*/ 10954 w 38100"/>
                  <a:gd name="connsiteY4" fmla="*/ 21917 h 47625"/>
                  <a:gd name="connsiteX5" fmla="*/ 10954 w 38100"/>
                  <a:gd name="connsiteY5" fmla="*/ 55159 h 47625"/>
                  <a:gd name="connsiteX6" fmla="*/ 0 w 38100"/>
                  <a:gd name="connsiteY6" fmla="*/ 55159 h 47625"/>
                  <a:gd name="connsiteX7" fmla="*/ 0 w 38100"/>
                  <a:gd name="connsiteY7" fmla="*/ 581 h 47625"/>
                  <a:gd name="connsiteX8" fmla="*/ 10763 w 38100"/>
                  <a:gd name="connsiteY8" fmla="*/ 581 h 47625"/>
                  <a:gd name="connsiteX9" fmla="*/ 10763 w 38100"/>
                  <a:gd name="connsiteY9" fmla="*/ 6106 h 47625"/>
                  <a:gd name="connsiteX10" fmla="*/ 25337 w 38100"/>
                  <a:gd name="connsiteY10" fmla="*/ 10 h 47625"/>
                  <a:gd name="connsiteX11" fmla="*/ 38767 w 38100"/>
                  <a:gd name="connsiteY11" fmla="*/ 4963 h 47625"/>
                  <a:gd name="connsiteX12" fmla="*/ 44291 w 38100"/>
                  <a:gd name="connsiteY12" fmla="*/ 20298 h 47625"/>
                  <a:gd name="connsiteX13" fmla="*/ 44291 w 38100"/>
                  <a:gd name="connsiteY13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3242" y="13440"/>
                      <a:pt x="28480" y="9820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6" y="2112"/>
                      <a:pt x="19837" y="-102"/>
                      <a:pt x="25337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1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" name="Freihandform 71">
                <a:extLst>
                  <a:ext uri="{FF2B5EF4-FFF2-40B4-BE49-F238E27FC236}">
                    <a16:creationId xmlns="" xmlns:a16="http://schemas.microsoft.com/office/drawing/2014/main" id="{94CC2034-062E-F047-8BD3-A64C49C47923}"/>
                  </a:ext>
                </a:extLst>
              </p:cNvPr>
              <p:cNvSpPr/>
              <p:nvPr/>
            </p:nvSpPr>
            <p:spPr>
              <a:xfrm>
                <a:off x="9427115" y="3134583"/>
                <a:ext cx="47625" cy="47625"/>
              </a:xfrm>
              <a:custGeom>
                <a:avLst/>
                <a:gdLst>
                  <a:gd name="connsiteX0" fmla="*/ 28956 w 47625"/>
                  <a:gd name="connsiteY0" fmla="*/ 54578 h 47625"/>
                  <a:gd name="connsiteX1" fmla="*/ 20002 w 47625"/>
                  <a:gd name="connsiteY1" fmla="*/ 54578 h 47625"/>
                  <a:gd name="connsiteX2" fmla="*/ 0 w 47625"/>
                  <a:gd name="connsiteY2" fmla="*/ 0 h 47625"/>
                  <a:gd name="connsiteX3" fmla="*/ 11621 w 47625"/>
                  <a:gd name="connsiteY3" fmla="*/ 0 h 47625"/>
                  <a:gd name="connsiteX4" fmla="*/ 24479 w 47625"/>
                  <a:gd name="connsiteY4" fmla="*/ 38481 h 47625"/>
                  <a:gd name="connsiteX5" fmla="*/ 37338 w 47625"/>
                  <a:gd name="connsiteY5" fmla="*/ 0 h 47625"/>
                  <a:gd name="connsiteX6" fmla="*/ 48958 w 47625"/>
                  <a:gd name="connsiteY6" fmla="*/ 0 h 47625"/>
                  <a:gd name="connsiteX7" fmla="*/ 28956 w 47625"/>
                  <a:gd name="connsiteY7" fmla="*/ 545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47625">
                    <a:moveTo>
                      <a:pt x="28956" y="54578"/>
                    </a:moveTo>
                    <a:lnTo>
                      <a:pt x="20002" y="54578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479" y="38481"/>
                    </a:lnTo>
                    <a:lnTo>
                      <a:pt x="37338" y="0"/>
                    </a:lnTo>
                    <a:lnTo>
                      <a:pt x="48958" y="0"/>
                    </a:lnTo>
                    <a:lnTo>
                      <a:pt x="28956" y="54578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" name="Freihandform 72">
                <a:extLst>
                  <a:ext uri="{FF2B5EF4-FFF2-40B4-BE49-F238E27FC236}">
                    <a16:creationId xmlns="" xmlns:a16="http://schemas.microsoft.com/office/drawing/2014/main" id="{EEB25613-E78F-7045-9700-86FE22EC5546}"/>
                  </a:ext>
                </a:extLst>
              </p:cNvPr>
              <p:cNvSpPr/>
              <p:nvPr/>
            </p:nvSpPr>
            <p:spPr>
              <a:xfrm>
                <a:off x="9487694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1049 w 9525"/>
                  <a:gd name="connsiteY1" fmla="*/ 22384 h 76200"/>
                  <a:gd name="connsiteX2" fmla="*/ 11049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1049" y="22384"/>
                    </a:lnTo>
                    <a:lnTo>
                      <a:pt x="11049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 73">
                <a:extLst>
                  <a:ext uri="{FF2B5EF4-FFF2-40B4-BE49-F238E27FC236}">
                    <a16:creationId xmlns="" xmlns:a16="http://schemas.microsoft.com/office/drawing/2014/main" id="{5E346F06-6305-524D-882F-35A5527C22F5}"/>
                  </a:ext>
                </a:extLst>
              </p:cNvPr>
              <p:cNvSpPr/>
              <p:nvPr/>
            </p:nvSpPr>
            <p:spPr>
              <a:xfrm>
                <a:off x="9516174" y="3133987"/>
                <a:ext cx="38100" cy="47625"/>
              </a:xfrm>
              <a:custGeom>
                <a:avLst/>
                <a:gdLst>
                  <a:gd name="connsiteX0" fmla="*/ 30099 w 38100"/>
                  <a:gd name="connsiteY0" fmla="*/ 13454 h 47625"/>
                  <a:gd name="connsiteX1" fmla="*/ 21907 w 38100"/>
                  <a:gd name="connsiteY1" fmla="*/ 9835 h 47625"/>
                  <a:gd name="connsiteX2" fmla="*/ 10916 w 38100"/>
                  <a:gd name="connsiteY2" fmla="*/ 21317 h 47625"/>
                  <a:gd name="connsiteX3" fmla="*/ 10954 w 38100"/>
                  <a:gd name="connsiteY3" fmla="*/ 22027 h 47625"/>
                  <a:gd name="connsiteX4" fmla="*/ 10954 w 38100"/>
                  <a:gd name="connsiteY4" fmla="*/ 55174 h 47625"/>
                  <a:gd name="connsiteX5" fmla="*/ 0 w 38100"/>
                  <a:gd name="connsiteY5" fmla="*/ 55174 h 47625"/>
                  <a:gd name="connsiteX6" fmla="*/ 0 w 38100"/>
                  <a:gd name="connsiteY6" fmla="*/ 596 h 47625"/>
                  <a:gd name="connsiteX7" fmla="*/ 10763 w 38100"/>
                  <a:gd name="connsiteY7" fmla="*/ 596 h 47625"/>
                  <a:gd name="connsiteX8" fmla="*/ 10763 w 38100"/>
                  <a:gd name="connsiteY8" fmla="*/ 6596 h 47625"/>
                  <a:gd name="connsiteX9" fmla="*/ 25336 w 38100"/>
                  <a:gd name="connsiteY9" fmla="*/ 24 h 47625"/>
                  <a:gd name="connsiteX10" fmla="*/ 38386 w 38100"/>
                  <a:gd name="connsiteY10" fmla="*/ 516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99" y="13454"/>
                    </a:moveTo>
                    <a:cubicBezTo>
                      <a:pt x="28064" y="11060"/>
                      <a:pt x="25047" y="9727"/>
                      <a:pt x="21907" y="9835"/>
                    </a:cubicBezTo>
                    <a:cubicBezTo>
                      <a:pt x="15702" y="9970"/>
                      <a:pt x="10780" y="15111"/>
                      <a:pt x="10916" y="21317"/>
                    </a:cubicBezTo>
                    <a:cubicBezTo>
                      <a:pt x="10921" y="21554"/>
                      <a:pt x="10933" y="21791"/>
                      <a:pt x="10954" y="22027"/>
                    </a:cubicBezTo>
                    <a:lnTo>
                      <a:pt x="10954" y="55174"/>
                    </a:lnTo>
                    <a:lnTo>
                      <a:pt x="0" y="55174"/>
                    </a:lnTo>
                    <a:lnTo>
                      <a:pt x="0" y="596"/>
                    </a:lnTo>
                    <a:lnTo>
                      <a:pt x="10763" y="596"/>
                    </a:lnTo>
                    <a:lnTo>
                      <a:pt x="10763" y="6596"/>
                    </a:lnTo>
                    <a:cubicBezTo>
                      <a:pt x="14337" y="2263"/>
                      <a:pt x="19722" y="-166"/>
                      <a:pt x="25336" y="24"/>
                    </a:cubicBezTo>
                    <a:cubicBezTo>
                      <a:pt x="30227" y="-238"/>
                      <a:pt x="34989" y="1639"/>
                      <a:pt x="38386" y="5168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Freihandform 74">
                <a:extLst>
                  <a:ext uri="{FF2B5EF4-FFF2-40B4-BE49-F238E27FC236}">
                    <a16:creationId xmlns="" xmlns:a16="http://schemas.microsoft.com/office/drawing/2014/main" id="{AF25AAB8-F1FD-1643-8346-0FCD76AFC493}"/>
                  </a:ext>
                </a:extLst>
              </p:cNvPr>
              <p:cNvSpPr/>
              <p:nvPr/>
            </p:nvSpPr>
            <p:spPr>
              <a:xfrm>
                <a:off x="9560854" y="3134003"/>
                <a:ext cx="38100" cy="47625"/>
              </a:xfrm>
              <a:custGeom>
                <a:avLst/>
                <a:gdLst>
                  <a:gd name="connsiteX0" fmla="*/ 30853 w 38100"/>
                  <a:gd name="connsiteY0" fmla="*/ 12868 h 47625"/>
                  <a:gd name="connsiteX1" fmla="*/ 14756 w 38100"/>
                  <a:gd name="connsiteY1" fmla="*/ 12868 h 47625"/>
                  <a:gd name="connsiteX2" fmla="*/ 14756 w 38100"/>
                  <a:gd name="connsiteY2" fmla="*/ 42871 h 47625"/>
                  <a:gd name="connsiteX3" fmla="*/ 30853 w 38100"/>
                  <a:gd name="connsiteY3" fmla="*/ 42871 h 47625"/>
                  <a:gd name="connsiteX4" fmla="*/ 30853 w 38100"/>
                  <a:gd name="connsiteY4" fmla="*/ 12868 h 47625"/>
                  <a:gd name="connsiteX5" fmla="*/ 39140 w 38100"/>
                  <a:gd name="connsiteY5" fmla="*/ 49444 h 47625"/>
                  <a:gd name="connsiteX6" fmla="*/ 22756 w 38100"/>
                  <a:gd name="connsiteY6" fmla="*/ 55921 h 47625"/>
                  <a:gd name="connsiteX7" fmla="*/ 6469 w 38100"/>
                  <a:gd name="connsiteY7" fmla="*/ 49444 h 47625"/>
                  <a:gd name="connsiteX8" fmla="*/ 6469 w 38100"/>
                  <a:gd name="connsiteY8" fmla="*/ 6391 h 47625"/>
                  <a:gd name="connsiteX9" fmla="*/ 22756 w 38100"/>
                  <a:gd name="connsiteY9" fmla="*/ 9 h 47625"/>
                  <a:gd name="connsiteX10" fmla="*/ 39140 w 38100"/>
                  <a:gd name="connsiteY10" fmla="*/ 6391 h 47625"/>
                  <a:gd name="connsiteX11" fmla="*/ 39140 w 38100"/>
                  <a:gd name="connsiteY11" fmla="*/ 494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47625">
                    <a:moveTo>
                      <a:pt x="30853" y="12868"/>
                    </a:moveTo>
                    <a:cubicBezTo>
                      <a:pt x="26250" y="8822"/>
                      <a:pt x="19359" y="8822"/>
                      <a:pt x="14756" y="12868"/>
                    </a:cubicBezTo>
                    <a:cubicBezTo>
                      <a:pt x="9810" y="22258"/>
                      <a:pt x="9810" y="33481"/>
                      <a:pt x="14756" y="42871"/>
                    </a:cubicBezTo>
                    <a:cubicBezTo>
                      <a:pt x="19308" y="47048"/>
                      <a:pt x="26300" y="47048"/>
                      <a:pt x="30853" y="42871"/>
                    </a:cubicBezTo>
                    <a:cubicBezTo>
                      <a:pt x="35798" y="33481"/>
                      <a:pt x="35798" y="22258"/>
                      <a:pt x="30853" y="12868"/>
                    </a:cubicBezTo>
                    <a:moveTo>
                      <a:pt x="39140" y="49444"/>
                    </a:moveTo>
                    <a:cubicBezTo>
                      <a:pt x="34793" y="53751"/>
                      <a:pt x="28873" y="56092"/>
                      <a:pt x="22756" y="55921"/>
                    </a:cubicBezTo>
                    <a:cubicBezTo>
                      <a:pt x="16664" y="56111"/>
                      <a:pt x="10767" y="53765"/>
                      <a:pt x="6469" y="49444"/>
                    </a:cubicBezTo>
                    <a:cubicBezTo>
                      <a:pt x="-2156" y="36388"/>
                      <a:pt x="-2156" y="19446"/>
                      <a:pt x="6469" y="6391"/>
                    </a:cubicBezTo>
                    <a:cubicBezTo>
                      <a:pt x="10808" y="2142"/>
                      <a:pt x="16686" y="-161"/>
                      <a:pt x="22756" y="9"/>
                    </a:cubicBezTo>
                    <a:cubicBezTo>
                      <a:pt x="28852" y="-144"/>
                      <a:pt x="34753" y="2155"/>
                      <a:pt x="39140" y="6391"/>
                    </a:cubicBezTo>
                    <a:cubicBezTo>
                      <a:pt x="47764" y="19446"/>
                      <a:pt x="47764" y="36388"/>
                      <a:pt x="39140" y="494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 75">
                <a:extLst>
                  <a:ext uri="{FF2B5EF4-FFF2-40B4-BE49-F238E27FC236}">
                    <a16:creationId xmlns="" xmlns:a16="http://schemas.microsoft.com/office/drawing/2014/main" id="{467D84DC-AD66-D64C-8C12-F6FECF7435A6}"/>
                  </a:ext>
                </a:extLst>
              </p:cNvPr>
              <p:cNvSpPr/>
              <p:nvPr/>
            </p:nvSpPr>
            <p:spPr>
              <a:xfrm>
                <a:off x="9621234" y="3133999"/>
                <a:ext cx="38100" cy="47625"/>
              </a:xfrm>
              <a:custGeom>
                <a:avLst/>
                <a:gdLst>
                  <a:gd name="connsiteX0" fmla="*/ 33338 w 38100"/>
                  <a:gd name="connsiteY0" fmla="*/ 55163 h 47625"/>
                  <a:gd name="connsiteX1" fmla="*/ 33338 w 38100"/>
                  <a:gd name="connsiteY1" fmla="*/ 21920 h 47625"/>
                  <a:gd name="connsiteX2" fmla="*/ 24412 w 38100"/>
                  <a:gd name="connsiteY2" fmla="*/ 9924 h 47625"/>
                  <a:gd name="connsiteX3" fmla="*/ 22384 w 38100"/>
                  <a:gd name="connsiteY3" fmla="*/ 9824 h 47625"/>
                  <a:gd name="connsiteX4" fmla="*/ 10990 w 38100"/>
                  <a:gd name="connsiteY4" fmla="*/ 20120 h 47625"/>
                  <a:gd name="connsiteX5" fmla="*/ 11049 w 38100"/>
                  <a:gd name="connsiteY5" fmla="*/ 21920 h 47625"/>
                  <a:gd name="connsiteX6" fmla="*/ 11049 w 38100"/>
                  <a:gd name="connsiteY6" fmla="*/ 55163 h 47625"/>
                  <a:gd name="connsiteX7" fmla="*/ 0 w 38100"/>
                  <a:gd name="connsiteY7" fmla="*/ 55163 h 47625"/>
                  <a:gd name="connsiteX8" fmla="*/ 0 w 38100"/>
                  <a:gd name="connsiteY8" fmla="*/ 584 h 47625"/>
                  <a:gd name="connsiteX9" fmla="*/ 10858 w 38100"/>
                  <a:gd name="connsiteY9" fmla="*/ 584 h 47625"/>
                  <a:gd name="connsiteX10" fmla="*/ 10858 w 38100"/>
                  <a:gd name="connsiteY10" fmla="*/ 6109 h 47625"/>
                  <a:gd name="connsiteX11" fmla="*/ 25337 w 38100"/>
                  <a:gd name="connsiteY11" fmla="*/ 13 h 47625"/>
                  <a:gd name="connsiteX12" fmla="*/ 38862 w 38100"/>
                  <a:gd name="connsiteY12" fmla="*/ 4966 h 47625"/>
                  <a:gd name="connsiteX13" fmla="*/ 44291 w 38100"/>
                  <a:gd name="connsiteY13" fmla="*/ 20301 h 47625"/>
                  <a:gd name="connsiteX14" fmla="*/ 44291 w 38100"/>
                  <a:gd name="connsiteY14" fmla="*/ 5516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63"/>
                    </a:moveTo>
                    <a:lnTo>
                      <a:pt x="33338" y="21920"/>
                    </a:lnTo>
                    <a:cubicBezTo>
                      <a:pt x="34186" y="16143"/>
                      <a:pt x="30190" y="10772"/>
                      <a:pt x="24412" y="9924"/>
                    </a:cubicBezTo>
                    <a:cubicBezTo>
                      <a:pt x="23741" y="9826"/>
                      <a:pt x="23062" y="9792"/>
                      <a:pt x="22384" y="9824"/>
                    </a:cubicBezTo>
                    <a:cubicBezTo>
                      <a:pt x="16394" y="9521"/>
                      <a:pt x="11293" y="14130"/>
                      <a:pt x="10990" y="20120"/>
                    </a:cubicBezTo>
                    <a:cubicBezTo>
                      <a:pt x="10960" y="20720"/>
                      <a:pt x="10980" y="21323"/>
                      <a:pt x="11049" y="21920"/>
                    </a:cubicBezTo>
                    <a:lnTo>
                      <a:pt x="11049" y="55163"/>
                    </a:lnTo>
                    <a:lnTo>
                      <a:pt x="0" y="55163"/>
                    </a:lnTo>
                    <a:lnTo>
                      <a:pt x="0" y="584"/>
                    </a:lnTo>
                    <a:lnTo>
                      <a:pt x="10858" y="584"/>
                    </a:lnTo>
                    <a:lnTo>
                      <a:pt x="10858" y="6109"/>
                    </a:lnTo>
                    <a:cubicBezTo>
                      <a:pt x="14583" y="2089"/>
                      <a:pt x="19858" y="-132"/>
                      <a:pt x="25337" y="13"/>
                    </a:cubicBezTo>
                    <a:cubicBezTo>
                      <a:pt x="30320" y="-170"/>
                      <a:pt x="35175" y="1608"/>
                      <a:pt x="38862" y="4966"/>
                    </a:cubicBezTo>
                    <a:cubicBezTo>
                      <a:pt x="42763" y="9078"/>
                      <a:pt x="44736" y="14651"/>
                      <a:pt x="44291" y="20301"/>
                    </a:cubicBezTo>
                    <a:lnTo>
                      <a:pt x="44291" y="55163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Freihandform 76">
                <a:extLst>
                  <a:ext uri="{FF2B5EF4-FFF2-40B4-BE49-F238E27FC236}">
                    <a16:creationId xmlns="" xmlns:a16="http://schemas.microsoft.com/office/drawing/2014/main" id="{6BFDCDE4-C5A4-164D-8C71-36EB6408E635}"/>
                  </a:ext>
                </a:extLst>
              </p:cNvPr>
              <p:cNvSpPr/>
              <p:nvPr/>
            </p:nvSpPr>
            <p:spPr>
              <a:xfrm>
                <a:off x="9682480" y="3133991"/>
                <a:ext cx="76200" cy="47625"/>
              </a:xfrm>
              <a:custGeom>
                <a:avLst/>
                <a:gdLst>
                  <a:gd name="connsiteX0" fmla="*/ 66580 w 76200"/>
                  <a:gd name="connsiteY0" fmla="*/ 55170 h 47625"/>
                  <a:gd name="connsiteX1" fmla="*/ 66580 w 76200"/>
                  <a:gd name="connsiteY1" fmla="*/ 21928 h 47625"/>
                  <a:gd name="connsiteX2" fmla="*/ 57660 w 76200"/>
                  <a:gd name="connsiteY2" fmla="*/ 9928 h 47625"/>
                  <a:gd name="connsiteX3" fmla="*/ 55531 w 76200"/>
                  <a:gd name="connsiteY3" fmla="*/ 9831 h 47625"/>
                  <a:gd name="connsiteX4" fmla="*/ 44268 w 76200"/>
                  <a:gd name="connsiteY4" fmla="*/ 20071 h 47625"/>
                  <a:gd name="connsiteX5" fmla="*/ 44291 w 76200"/>
                  <a:gd name="connsiteY5" fmla="*/ 21452 h 47625"/>
                  <a:gd name="connsiteX6" fmla="*/ 44291 w 76200"/>
                  <a:gd name="connsiteY6" fmla="*/ 55170 h 47625"/>
                  <a:gd name="connsiteX7" fmla="*/ 33242 w 76200"/>
                  <a:gd name="connsiteY7" fmla="*/ 55170 h 47625"/>
                  <a:gd name="connsiteX8" fmla="*/ 33242 w 76200"/>
                  <a:gd name="connsiteY8" fmla="*/ 21928 h 47625"/>
                  <a:gd name="connsiteX9" fmla="*/ 24317 w 76200"/>
                  <a:gd name="connsiteY9" fmla="*/ 9932 h 47625"/>
                  <a:gd name="connsiteX10" fmla="*/ 22288 w 76200"/>
                  <a:gd name="connsiteY10" fmla="*/ 9831 h 47625"/>
                  <a:gd name="connsiteX11" fmla="*/ 10895 w 76200"/>
                  <a:gd name="connsiteY11" fmla="*/ 20127 h 47625"/>
                  <a:gd name="connsiteX12" fmla="*/ 10954 w 76200"/>
                  <a:gd name="connsiteY12" fmla="*/ 21928 h 47625"/>
                  <a:gd name="connsiteX13" fmla="*/ 10954 w 76200"/>
                  <a:gd name="connsiteY13" fmla="*/ 55170 h 47625"/>
                  <a:gd name="connsiteX14" fmla="*/ 0 w 76200"/>
                  <a:gd name="connsiteY14" fmla="*/ 55170 h 47625"/>
                  <a:gd name="connsiteX15" fmla="*/ 0 w 76200"/>
                  <a:gd name="connsiteY15" fmla="*/ 592 h 47625"/>
                  <a:gd name="connsiteX16" fmla="*/ 10763 w 76200"/>
                  <a:gd name="connsiteY16" fmla="*/ 592 h 47625"/>
                  <a:gd name="connsiteX17" fmla="*/ 10763 w 76200"/>
                  <a:gd name="connsiteY17" fmla="*/ 6117 h 47625"/>
                  <a:gd name="connsiteX18" fmla="*/ 25241 w 76200"/>
                  <a:gd name="connsiteY18" fmla="*/ 21 h 47625"/>
                  <a:gd name="connsiteX19" fmla="*/ 40862 w 76200"/>
                  <a:gd name="connsiteY19" fmla="*/ 7926 h 47625"/>
                  <a:gd name="connsiteX20" fmla="*/ 57912 w 76200"/>
                  <a:gd name="connsiteY20" fmla="*/ 21 h 47625"/>
                  <a:gd name="connsiteX21" fmla="*/ 71723 w 76200"/>
                  <a:gd name="connsiteY21" fmla="*/ 4974 h 47625"/>
                  <a:gd name="connsiteX22" fmla="*/ 77533 w 76200"/>
                  <a:gd name="connsiteY22" fmla="*/ 20309 h 47625"/>
                  <a:gd name="connsiteX23" fmla="*/ 77533 w 76200"/>
                  <a:gd name="connsiteY23" fmla="*/ 5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200" h="47625">
                    <a:moveTo>
                      <a:pt x="66580" y="55170"/>
                    </a:moveTo>
                    <a:lnTo>
                      <a:pt x="66580" y="21928"/>
                    </a:lnTo>
                    <a:cubicBezTo>
                      <a:pt x="67431" y="16151"/>
                      <a:pt x="63437" y="10779"/>
                      <a:pt x="57660" y="9928"/>
                    </a:cubicBezTo>
                    <a:cubicBezTo>
                      <a:pt x="56956" y="9824"/>
                      <a:pt x="56242" y="9792"/>
                      <a:pt x="55531" y="9831"/>
                    </a:cubicBezTo>
                    <a:cubicBezTo>
                      <a:pt x="49593" y="9549"/>
                      <a:pt x="44551" y="14133"/>
                      <a:pt x="44268" y="20071"/>
                    </a:cubicBezTo>
                    <a:cubicBezTo>
                      <a:pt x="44246" y="20531"/>
                      <a:pt x="44254" y="20993"/>
                      <a:pt x="44291" y="21452"/>
                    </a:cubicBezTo>
                    <a:lnTo>
                      <a:pt x="44291" y="55170"/>
                    </a:lnTo>
                    <a:lnTo>
                      <a:pt x="33242" y="55170"/>
                    </a:lnTo>
                    <a:lnTo>
                      <a:pt x="33242" y="21928"/>
                    </a:lnTo>
                    <a:cubicBezTo>
                      <a:pt x="34090" y="16151"/>
                      <a:pt x="30094" y="10780"/>
                      <a:pt x="24317" y="9932"/>
                    </a:cubicBezTo>
                    <a:cubicBezTo>
                      <a:pt x="23646" y="9833"/>
                      <a:pt x="22966" y="9800"/>
                      <a:pt x="22288" y="9831"/>
                    </a:cubicBezTo>
                    <a:cubicBezTo>
                      <a:pt x="16299" y="9528"/>
                      <a:pt x="11198" y="14138"/>
                      <a:pt x="10895" y="20127"/>
                    </a:cubicBezTo>
                    <a:cubicBezTo>
                      <a:pt x="10865" y="20728"/>
                      <a:pt x="10884" y="21331"/>
                      <a:pt x="10954" y="21928"/>
                    </a:cubicBezTo>
                    <a:lnTo>
                      <a:pt x="10954" y="55170"/>
                    </a:lnTo>
                    <a:lnTo>
                      <a:pt x="0" y="55170"/>
                    </a:lnTo>
                    <a:lnTo>
                      <a:pt x="0" y="592"/>
                    </a:lnTo>
                    <a:lnTo>
                      <a:pt x="10763" y="592"/>
                    </a:lnTo>
                    <a:lnTo>
                      <a:pt x="10763" y="6117"/>
                    </a:lnTo>
                    <a:cubicBezTo>
                      <a:pt x="14523" y="2147"/>
                      <a:pt x="19775" y="-64"/>
                      <a:pt x="25241" y="21"/>
                    </a:cubicBezTo>
                    <a:cubicBezTo>
                      <a:pt x="31478" y="-281"/>
                      <a:pt x="37412" y="2723"/>
                      <a:pt x="40862" y="7926"/>
                    </a:cubicBezTo>
                    <a:cubicBezTo>
                      <a:pt x="44940" y="2698"/>
                      <a:pt x="51287" y="-245"/>
                      <a:pt x="57912" y="21"/>
                    </a:cubicBezTo>
                    <a:cubicBezTo>
                      <a:pt x="62981" y="-167"/>
                      <a:pt x="67928" y="1607"/>
                      <a:pt x="71723" y="4974"/>
                    </a:cubicBezTo>
                    <a:cubicBezTo>
                      <a:pt x="75742" y="9033"/>
                      <a:pt x="77853" y="14605"/>
                      <a:pt x="77533" y="20309"/>
                    </a:cubicBezTo>
                    <a:lnTo>
                      <a:pt x="77533" y="5517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" name="Freihandform 77">
                <a:extLst>
                  <a:ext uri="{FF2B5EF4-FFF2-40B4-BE49-F238E27FC236}">
                    <a16:creationId xmlns="" xmlns:a16="http://schemas.microsoft.com/office/drawing/2014/main" id="{B863B747-656E-1D42-857A-97306484D0E7}"/>
                  </a:ext>
                </a:extLst>
              </p:cNvPr>
              <p:cNvSpPr/>
              <p:nvPr/>
            </p:nvSpPr>
            <p:spPr>
              <a:xfrm>
                <a:off x="9774492" y="3134012"/>
                <a:ext cx="38100" cy="47625"/>
              </a:xfrm>
              <a:custGeom>
                <a:avLst/>
                <a:gdLst>
                  <a:gd name="connsiteX0" fmla="*/ 33528 w 38100"/>
                  <a:gd name="connsiteY0" fmla="*/ 16002 h 47625"/>
                  <a:gd name="connsiteX1" fmla="*/ 22765 w 38100"/>
                  <a:gd name="connsiteY1" fmla="*/ 9144 h 47625"/>
                  <a:gd name="connsiteX2" fmla="*/ 11906 w 38100"/>
                  <a:gd name="connsiteY2" fmla="*/ 16002 h 47625"/>
                  <a:gd name="connsiteX3" fmla="*/ 10478 w 38100"/>
                  <a:gd name="connsiteY3" fmla="*/ 23431 h 47625"/>
                  <a:gd name="connsiteX4" fmla="*/ 35052 w 38100"/>
                  <a:gd name="connsiteY4" fmla="*/ 23431 h 47625"/>
                  <a:gd name="connsiteX5" fmla="*/ 33528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5053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528" y="16002"/>
                    </a:moveTo>
                    <a:cubicBezTo>
                      <a:pt x="31712" y="11703"/>
                      <a:pt x="27428" y="8974"/>
                      <a:pt x="22765" y="9144"/>
                    </a:cubicBezTo>
                    <a:cubicBezTo>
                      <a:pt x="18074" y="8961"/>
                      <a:pt x="13757" y="11688"/>
                      <a:pt x="11906" y="16002"/>
                    </a:cubicBezTo>
                    <a:cubicBezTo>
                      <a:pt x="10895" y="18345"/>
                      <a:pt x="10407" y="20880"/>
                      <a:pt x="10478" y="23431"/>
                    </a:cubicBezTo>
                    <a:lnTo>
                      <a:pt x="35052" y="23431"/>
                    </a:lnTo>
                    <a:cubicBezTo>
                      <a:pt x="35139" y="20869"/>
                      <a:pt x="34617" y="18323"/>
                      <a:pt x="33528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4" y="46684"/>
                      <a:pt x="34711" y="44605"/>
                      <a:pt x="38005" y="40767"/>
                    </a:cubicBezTo>
                    <a:lnTo>
                      <a:pt x="45053" y="47339"/>
                    </a:lnTo>
                    <a:cubicBezTo>
                      <a:pt x="39884" y="53159"/>
                      <a:pt x="32348" y="56313"/>
                      <a:pt x="24575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Freihandform 78">
                <a:extLst>
                  <a:ext uri="{FF2B5EF4-FFF2-40B4-BE49-F238E27FC236}">
                    <a16:creationId xmlns="" xmlns:a16="http://schemas.microsoft.com/office/drawing/2014/main" id="{1E175192-0967-CB4C-AAC0-F5CD90635677}"/>
                  </a:ext>
                </a:extLst>
              </p:cNvPr>
              <p:cNvSpPr/>
              <p:nvPr/>
            </p:nvSpPr>
            <p:spPr>
              <a:xfrm>
                <a:off x="9834975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7 w 38100"/>
                  <a:gd name="connsiteY2" fmla="*/ 9921 h 47625"/>
                  <a:gd name="connsiteX3" fmla="*/ 22288 w 38100"/>
                  <a:gd name="connsiteY3" fmla="*/ 9820 h 47625"/>
                  <a:gd name="connsiteX4" fmla="*/ 10895 w 38100"/>
                  <a:gd name="connsiteY4" fmla="*/ 20116 h 47625"/>
                  <a:gd name="connsiteX5" fmla="*/ 10954 w 38100"/>
                  <a:gd name="connsiteY5" fmla="*/ 21917 h 47625"/>
                  <a:gd name="connsiteX6" fmla="*/ 10954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90" y="16140"/>
                      <a:pt x="30094" y="10769"/>
                      <a:pt x="24317" y="9921"/>
                    </a:cubicBezTo>
                    <a:cubicBezTo>
                      <a:pt x="23646" y="9822"/>
                      <a:pt x="22966" y="9789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5" y="2112"/>
                      <a:pt x="19837" y="-102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0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0" name="Freihandform 79">
                <a:extLst>
                  <a:ext uri="{FF2B5EF4-FFF2-40B4-BE49-F238E27FC236}">
                    <a16:creationId xmlns="" xmlns:a16="http://schemas.microsoft.com/office/drawing/2014/main" id="{FBA388C1-CA30-7F42-89D4-6695855435FD}"/>
                  </a:ext>
                </a:extLst>
              </p:cNvPr>
              <p:cNvSpPr/>
              <p:nvPr/>
            </p:nvSpPr>
            <p:spPr>
              <a:xfrm>
                <a:off x="9891173" y="3119057"/>
                <a:ext cx="19050" cy="66675"/>
              </a:xfrm>
              <a:custGeom>
                <a:avLst/>
                <a:gdLst>
                  <a:gd name="connsiteX0" fmla="*/ 21241 w 19050"/>
                  <a:gd name="connsiteY0" fmla="*/ 70104 h 66675"/>
                  <a:gd name="connsiteX1" fmla="*/ 6275 w 19050"/>
                  <a:gd name="connsiteY1" fmla="*/ 56730 h 66675"/>
                  <a:gd name="connsiteX2" fmla="*/ 6286 w 19050"/>
                  <a:gd name="connsiteY2" fmla="*/ 54959 h 66675"/>
                  <a:gd name="connsiteX3" fmla="*/ 6287 w 19050"/>
                  <a:gd name="connsiteY3" fmla="*/ 24956 h 66675"/>
                  <a:gd name="connsiteX4" fmla="*/ 0 w 19050"/>
                  <a:gd name="connsiteY4" fmla="*/ 24956 h 66675"/>
                  <a:gd name="connsiteX5" fmla="*/ 0 w 19050"/>
                  <a:gd name="connsiteY5" fmla="*/ 16478 h 66675"/>
                  <a:gd name="connsiteX6" fmla="*/ 6287 w 19050"/>
                  <a:gd name="connsiteY6" fmla="*/ 16478 h 66675"/>
                  <a:gd name="connsiteX7" fmla="*/ 6287 w 19050"/>
                  <a:gd name="connsiteY7" fmla="*/ 0 h 66675"/>
                  <a:gd name="connsiteX8" fmla="*/ 17240 w 19050"/>
                  <a:gd name="connsiteY8" fmla="*/ 0 h 66675"/>
                  <a:gd name="connsiteX9" fmla="*/ 17240 w 19050"/>
                  <a:gd name="connsiteY9" fmla="*/ 16478 h 66675"/>
                  <a:gd name="connsiteX10" fmla="*/ 27527 w 19050"/>
                  <a:gd name="connsiteY10" fmla="*/ 16478 h 66675"/>
                  <a:gd name="connsiteX11" fmla="*/ 27527 w 19050"/>
                  <a:gd name="connsiteY11" fmla="*/ 24956 h 66675"/>
                  <a:gd name="connsiteX12" fmla="*/ 16954 w 19050"/>
                  <a:gd name="connsiteY12" fmla="*/ 24956 h 66675"/>
                  <a:gd name="connsiteX13" fmla="*/ 16954 w 19050"/>
                  <a:gd name="connsiteY13" fmla="*/ 54388 h 66675"/>
                  <a:gd name="connsiteX14" fmla="*/ 22955 w 19050"/>
                  <a:gd name="connsiteY14" fmla="*/ 60770 h 66675"/>
                  <a:gd name="connsiteX15" fmla="*/ 27527 w 19050"/>
                  <a:gd name="connsiteY15" fmla="*/ 60770 h 66675"/>
                  <a:gd name="connsiteX16" fmla="*/ 27527 w 19050"/>
                  <a:gd name="connsiteY16" fmla="*/ 7029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66675">
                    <a:moveTo>
                      <a:pt x="21241" y="70104"/>
                    </a:moveTo>
                    <a:cubicBezTo>
                      <a:pt x="13415" y="70543"/>
                      <a:pt x="6715" y="64555"/>
                      <a:pt x="6275" y="56730"/>
                    </a:cubicBezTo>
                    <a:cubicBezTo>
                      <a:pt x="6242" y="56140"/>
                      <a:pt x="6246" y="55549"/>
                      <a:pt x="6286" y="54959"/>
                    </a:cubicBezTo>
                    <a:lnTo>
                      <a:pt x="6287" y="24956"/>
                    </a:lnTo>
                    <a:lnTo>
                      <a:pt x="0" y="24956"/>
                    </a:lnTo>
                    <a:lnTo>
                      <a:pt x="0" y="16478"/>
                    </a:lnTo>
                    <a:lnTo>
                      <a:pt x="6287" y="16478"/>
                    </a:lnTo>
                    <a:lnTo>
                      <a:pt x="6287" y="0"/>
                    </a:lnTo>
                    <a:lnTo>
                      <a:pt x="17240" y="0"/>
                    </a:lnTo>
                    <a:lnTo>
                      <a:pt x="17240" y="16478"/>
                    </a:lnTo>
                    <a:lnTo>
                      <a:pt x="27527" y="16478"/>
                    </a:lnTo>
                    <a:lnTo>
                      <a:pt x="27527" y="24956"/>
                    </a:lnTo>
                    <a:lnTo>
                      <a:pt x="16954" y="24956"/>
                    </a:lnTo>
                    <a:lnTo>
                      <a:pt x="16954" y="54388"/>
                    </a:lnTo>
                    <a:cubicBezTo>
                      <a:pt x="16954" y="58388"/>
                      <a:pt x="18859" y="60770"/>
                      <a:pt x="22955" y="60770"/>
                    </a:cubicBezTo>
                    <a:lnTo>
                      <a:pt x="27527" y="60770"/>
                    </a:lnTo>
                    <a:lnTo>
                      <a:pt x="27527" y="70295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1" name="Freihandform 80">
                <a:extLst>
                  <a:ext uri="{FF2B5EF4-FFF2-40B4-BE49-F238E27FC236}">
                    <a16:creationId xmlns="" xmlns:a16="http://schemas.microsoft.com/office/drawing/2014/main" id="{74BC9E68-6ADA-004E-A5B2-02606495C07B}"/>
                  </a:ext>
                </a:extLst>
              </p:cNvPr>
              <p:cNvSpPr/>
              <p:nvPr/>
            </p:nvSpPr>
            <p:spPr>
              <a:xfrm>
                <a:off x="9933750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8" name="Freihandform 47">
              <a:extLst>
                <a:ext uri="{FF2B5EF4-FFF2-40B4-BE49-F238E27FC236}">
                  <a16:creationId xmlns="" xmlns:a16="http://schemas.microsoft.com/office/drawing/2014/main" id="{7BE1416F-3616-0849-8AB1-96379AE944B7}"/>
                </a:ext>
              </a:extLst>
            </p:cNvPr>
            <p:cNvSpPr/>
            <p:nvPr/>
          </p:nvSpPr>
          <p:spPr>
            <a:xfrm>
              <a:off x="8394700" y="2739581"/>
              <a:ext cx="1371600" cy="295275"/>
            </a:xfrm>
            <a:custGeom>
              <a:avLst/>
              <a:gdLst>
                <a:gd name="connsiteX0" fmla="*/ 152400 w 1371600"/>
                <a:gd name="connsiteY0" fmla="*/ 273653 h 295275"/>
                <a:gd name="connsiteX1" fmla="*/ 103061 w 1371600"/>
                <a:gd name="connsiteY1" fmla="*/ 116110 h 295275"/>
                <a:gd name="connsiteX2" fmla="*/ 89535 w 1371600"/>
                <a:gd name="connsiteY2" fmla="*/ 117062 h 295275"/>
                <a:gd name="connsiteX3" fmla="*/ 89535 w 1371600"/>
                <a:gd name="connsiteY3" fmla="*/ 296037 h 295275"/>
                <a:gd name="connsiteX4" fmla="*/ 0 w 1371600"/>
                <a:gd name="connsiteY4" fmla="*/ 296037 h 295275"/>
                <a:gd name="connsiteX5" fmla="*/ 0 w 1371600"/>
                <a:gd name="connsiteY5" fmla="*/ 24860 h 295275"/>
                <a:gd name="connsiteX6" fmla="*/ 35909 w 1371600"/>
                <a:gd name="connsiteY6" fmla="*/ 0 h 295275"/>
                <a:gd name="connsiteX7" fmla="*/ 120301 w 1371600"/>
                <a:gd name="connsiteY7" fmla="*/ 0 h 295275"/>
                <a:gd name="connsiteX8" fmla="*/ 158401 w 1371600"/>
                <a:gd name="connsiteY8" fmla="*/ 22288 h 295275"/>
                <a:gd name="connsiteX9" fmla="*/ 205359 w 1371600"/>
                <a:gd name="connsiteY9" fmla="*/ 178117 h 295275"/>
                <a:gd name="connsiteX10" fmla="*/ 255079 w 1371600"/>
                <a:gd name="connsiteY10" fmla="*/ 22574 h 295275"/>
                <a:gd name="connsiteX11" fmla="*/ 293180 w 1371600"/>
                <a:gd name="connsiteY11" fmla="*/ 286 h 295275"/>
                <a:gd name="connsiteX12" fmla="*/ 374428 w 1371600"/>
                <a:gd name="connsiteY12" fmla="*/ 286 h 295275"/>
                <a:gd name="connsiteX13" fmla="*/ 410337 w 1371600"/>
                <a:gd name="connsiteY13" fmla="*/ 24860 h 295275"/>
                <a:gd name="connsiteX14" fmla="*/ 410337 w 1371600"/>
                <a:gd name="connsiteY14" fmla="*/ 296037 h 295275"/>
                <a:gd name="connsiteX15" fmla="*/ 317659 w 1371600"/>
                <a:gd name="connsiteY15" fmla="*/ 296037 h 295275"/>
                <a:gd name="connsiteX16" fmla="*/ 317659 w 1371600"/>
                <a:gd name="connsiteY16" fmla="*/ 117062 h 295275"/>
                <a:gd name="connsiteX17" fmla="*/ 304038 w 1371600"/>
                <a:gd name="connsiteY17" fmla="*/ 116110 h 295275"/>
                <a:gd name="connsiteX18" fmla="*/ 253841 w 1371600"/>
                <a:gd name="connsiteY18" fmla="*/ 273653 h 295275"/>
                <a:gd name="connsiteX19" fmla="*/ 215741 w 1371600"/>
                <a:gd name="connsiteY19" fmla="*/ 296037 h 295275"/>
                <a:gd name="connsiteX20" fmla="*/ 190500 w 1371600"/>
                <a:gd name="connsiteY20" fmla="*/ 296037 h 295275"/>
                <a:gd name="connsiteX21" fmla="*/ 152400 w 1371600"/>
                <a:gd name="connsiteY21" fmla="*/ 273653 h 295275"/>
                <a:gd name="connsiteX22" fmla="*/ 1114425 w 1371600"/>
                <a:gd name="connsiteY22" fmla="*/ 273653 h 295275"/>
                <a:gd name="connsiteX23" fmla="*/ 1065181 w 1371600"/>
                <a:gd name="connsiteY23" fmla="*/ 116110 h 295275"/>
                <a:gd name="connsiteX24" fmla="*/ 1051560 w 1371600"/>
                <a:gd name="connsiteY24" fmla="*/ 117062 h 295275"/>
                <a:gd name="connsiteX25" fmla="*/ 1051560 w 1371600"/>
                <a:gd name="connsiteY25" fmla="*/ 296037 h 295275"/>
                <a:gd name="connsiteX26" fmla="*/ 962025 w 1371600"/>
                <a:gd name="connsiteY26" fmla="*/ 296037 h 295275"/>
                <a:gd name="connsiteX27" fmla="*/ 962025 w 1371600"/>
                <a:gd name="connsiteY27" fmla="*/ 24860 h 295275"/>
                <a:gd name="connsiteX28" fmla="*/ 997934 w 1371600"/>
                <a:gd name="connsiteY28" fmla="*/ 286 h 295275"/>
                <a:gd name="connsiteX29" fmla="*/ 1082326 w 1371600"/>
                <a:gd name="connsiteY29" fmla="*/ 286 h 295275"/>
                <a:gd name="connsiteX30" fmla="*/ 1120426 w 1371600"/>
                <a:gd name="connsiteY30" fmla="*/ 22574 h 295275"/>
                <a:gd name="connsiteX31" fmla="*/ 1167098 w 1371600"/>
                <a:gd name="connsiteY31" fmla="*/ 178117 h 295275"/>
                <a:gd name="connsiteX32" fmla="*/ 1216819 w 1371600"/>
                <a:gd name="connsiteY32" fmla="*/ 22574 h 295275"/>
                <a:gd name="connsiteX33" fmla="*/ 1254919 w 1371600"/>
                <a:gd name="connsiteY33" fmla="*/ 286 h 295275"/>
                <a:gd name="connsiteX34" fmla="*/ 1336167 w 1371600"/>
                <a:gd name="connsiteY34" fmla="*/ 286 h 295275"/>
                <a:gd name="connsiteX35" fmla="*/ 1372172 w 1371600"/>
                <a:gd name="connsiteY35" fmla="*/ 24860 h 295275"/>
                <a:gd name="connsiteX36" fmla="*/ 1372172 w 1371600"/>
                <a:gd name="connsiteY36" fmla="*/ 296037 h 295275"/>
                <a:gd name="connsiteX37" fmla="*/ 1279112 w 1371600"/>
                <a:gd name="connsiteY37" fmla="*/ 296037 h 295275"/>
                <a:gd name="connsiteX38" fmla="*/ 1279112 w 1371600"/>
                <a:gd name="connsiteY38" fmla="*/ 117062 h 295275"/>
                <a:gd name="connsiteX39" fmla="*/ 1265492 w 1371600"/>
                <a:gd name="connsiteY39" fmla="*/ 116110 h 295275"/>
                <a:gd name="connsiteX40" fmla="*/ 1215295 w 1371600"/>
                <a:gd name="connsiteY40" fmla="*/ 273653 h 295275"/>
                <a:gd name="connsiteX41" fmla="*/ 1177195 w 1371600"/>
                <a:gd name="connsiteY41" fmla="*/ 296037 h 295275"/>
                <a:gd name="connsiteX42" fmla="*/ 1152525 w 1371600"/>
                <a:gd name="connsiteY42" fmla="*/ 296037 h 295275"/>
                <a:gd name="connsiteX43" fmla="*/ 1114425 w 1371600"/>
                <a:gd name="connsiteY43" fmla="*/ 273653 h 295275"/>
                <a:gd name="connsiteX44" fmla="*/ 734663 w 1371600"/>
                <a:gd name="connsiteY44" fmla="*/ 22574 h 295275"/>
                <a:gd name="connsiteX45" fmla="*/ 779907 w 1371600"/>
                <a:gd name="connsiteY45" fmla="*/ 191548 h 295275"/>
                <a:gd name="connsiteX46" fmla="*/ 793433 w 1371600"/>
                <a:gd name="connsiteY46" fmla="*/ 190595 h 295275"/>
                <a:gd name="connsiteX47" fmla="*/ 824675 w 1371600"/>
                <a:gd name="connsiteY47" fmla="*/ 95 h 295275"/>
                <a:gd name="connsiteX48" fmla="*/ 923068 w 1371600"/>
                <a:gd name="connsiteY48" fmla="*/ 95 h 295275"/>
                <a:gd name="connsiteX49" fmla="*/ 862013 w 1371600"/>
                <a:gd name="connsiteY49" fmla="*/ 271463 h 295275"/>
                <a:gd name="connsiteX50" fmla="*/ 826103 w 1371600"/>
                <a:gd name="connsiteY50" fmla="*/ 296037 h 295275"/>
                <a:gd name="connsiteX51" fmla="*/ 762857 w 1371600"/>
                <a:gd name="connsiteY51" fmla="*/ 296037 h 295275"/>
                <a:gd name="connsiteX52" fmla="*/ 724757 w 1371600"/>
                <a:gd name="connsiteY52" fmla="*/ 273653 h 295275"/>
                <a:gd name="connsiteX53" fmla="*/ 683990 w 1371600"/>
                <a:gd name="connsiteY53" fmla="*/ 124396 h 295275"/>
                <a:gd name="connsiteX54" fmla="*/ 641890 w 1371600"/>
                <a:gd name="connsiteY54" fmla="*/ 273653 h 295275"/>
                <a:gd name="connsiteX55" fmla="*/ 603790 w 1371600"/>
                <a:gd name="connsiteY55" fmla="*/ 296037 h 295275"/>
                <a:gd name="connsiteX56" fmla="*/ 538925 w 1371600"/>
                <a:gd name="connsiteY56" fmla="*/ 296037 h 295275"/>
                <a:gd name="connsiteX57" fmla="*/ 502920 w 1371600"/>
                <a:gd name="connsiteY57" fmla="*/ 271463 h 295275"/>
                <a:gd name="connsiteX58" fmla="*/ 451104 w 1371600"/>
                <a:gd name="connsiteY58" fmla="*/ 0 h 295275"/>
                <a:gd name="connsiteX59" fmla="*/ 551783 w 1371600"/>
                <a:gd name="connsiteY59" fmla="*/ 0 h 295275"/>
                <a:gd name="connsiteX60" fmla="*/ 576834 w 1371600"/>
                <a:gd name="connsiteY60" fmla="*/ 190500 h 295275"/>
                <a:gd name="connsiteX61" fmla="*/ 583863 w 1371600"/>
                <a:gd name="connsiteY61" fmla="*/ 197182 h 295275"/>
                <a:gd name="connsiteX62" fmla="*/ 590455 w 1371600"/>
                <a:gd name="connsiteY62" fmla="*/ 191452 h 295275"/>
                <a:gd name="connsiteX63" fmla="*/ 635222 w 1371600"/>
                <a:gd name="connsiteY63" fmla="*/ 22479 h 295275"/>
                <a:gd name="connsiteX64" fmla="*/ 673322 w 1371600"/>
                <a:gd name="connsiteY64" fmla="*/ 190 h 295275"/>
                <a:gd name="connsiteX65" fmla="*/ 695992 w 1371600"/>
                <a:gd name="connsiteY65" fmla="*/ 190 h 295275"/>
                <a:gd name="connsiteX66" fmla="*/ 734092 w 1371600"/>
                <a:gd name="connsiteY66" fmla="*/ 22479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71600" h="295275">
                  <a:moveTo>
                    <a:pt x="152400" y="273653"/>
                  </a:moveTo>
                  <a:lnTo>
                    <a:pt x="103061" y="116110"/>
                  </a:lnTo>
                  <a:cubicBezTo>
                    <a:pt x="100870" y="107823"/>
                    <a:pt x="89535" y="107823"/>
                    <a:pt x="89535" y="117062"/>
                  </a:cubicBezTo>
                  <a:lnTo>
                    <a:pt x="89535" y="296037"/>
                  </a:lnTo>
                  <a:lnTo>
                    <a:pt x="0" y="296037"/>
                  </a:lnTo>
                  <a:lnTo>
                    <a:pt x="0" y="24860"/>
                  </a:lnTo>
                  <a:cubicBezTo>
                    <a:pt x="0" y="8858"/>
                    <a:pt x="14097" y="0"/>
                    <a:pt x="35909" y="0"/>
                  </a:cubicBezTo>
                  <a:lnTo>
                    <a:pt x="120301" y="0"/>
                  </a:lnTo>
                  <a:cubicBezTo>
                    <a:pt x="143827" y="0"/>
                    <a:pt x="154400" y="9525"/>
                    <a:pt x="158401" y="22288"/>
                  </a:cubicBezTo>
                  <a:lnTo>
                    <a:pt x="205359" y="178117"/>
                  </a:lnTo>
                  <a:lnTo>
                    <a:pt x="255079" y="22574"/>
                  </a:lnTo>
                  <a:cubicBezTo>
                    <a:pt x="259366" y="9525"/>
                    <a:pt x="269843" y="286"/>
                    <a:pt x="293180" y="286"/>
                  </a:cubicBezTo>
                  <a:lnTo>
                    <a:pt x="374428" y="286"/>
                  </a:lnTo>
                  <a:cubicBezTo>
                    <a:pt x="396240" y="286"/>
                    <a:pt x="410337" y="8858"/>
                    <a:pt x="410337" y="24860"/>
                  </a:cubicBezTo>
                  <a:lnTo>
                    <a:pt x="410337" y="296037"/>
                  </a:lnTo>
                  <a:lnTo>
                    <a:pt x="317659" y="296037"/>
                  </a:lnTo>
                  <a:lnTo>
                    <a:pt x="317659" y="117062"/>
                  </a:lnTo>
                  <a:cubicBezTo>
                    <a:pt x="317659" y="107537"/>
                    <a:pt x="306324" y="107537"/>
                    <a:pt x="304038" y="116110"/>
                  </a:cubicBezTo>
                  <a:lnTo>
                    <a:pt x="253841" y="273653"/>
                  </a:lnTo>
                  <a:cubicBezTo>
                    <a:pt x="250222" y="286893"/>
                    <a:pt x="238982" y="296037"/>
                    <a:pt x="215741" y="296037"/>
                  </a:cubicBezTo>
                  <a:lnTo>
                    <a:pt x="190500" y="296037"/>
                  </a:lnTo>
                  <a:cubicBezTo>
                    <a:pt x="166973" y="296037"/>
                    <a:pt x="155639" y="286512"/>
                    <a:pt x="152400" y="273653"/>
                  </a:cubicBezTo>
                  <a:moveTo>
                    <a:pt x="1114425" y="273653"/>
                  </a:moveTo>
                  <a:lnTo>
                    <a:pt x="1065181" y="116110"/>
                  </a:lnTo>
                  <a:cubicBezTo>
                    <a:pt x="1062895" y="107823"/>
                    <a:pt x="1051560" y="107823"/>
                    <a:pt x="1051560" y="117062"/>
                  </a:cubicBezTo>
                  <a:lnTo>
                    <a:pt x="1051560" y="296037"/>
                  </a:lnTo>
                  <a:lnTo>
                    <a:pt x="962025" y="296037"/>
                  </a:lnTo>
                  <a:lnTo>
                    <a:pt x="962025" y="24860"/>
                  </a:lnTo>
                  <a:cubicBezTo>
                    <a:pt x="962025" y="8858"/>
                    <a:pt x="976217" y="286"/>
                    <a:pt x="997934" y="286"/>
                  </a:cubicBezTo>
                  <a:lnTo>
                    <a:pt x="1082326" y="286"/>
                  </a:lnTo>
                  <a:cubicBezTo>
                    <a:pt x="1105948" y="286"/>
                    <a:pt x="1116425" y="9811"/>
                    <a:pt x="1120426" y="22574"/>
                  </a:cubicBezTo>
                  <a:lnTo>
                    <a:pt x="1167098" y="178117"/>
                  </a:lnTo>
                  <a:lnTo>
                    <a:pt x="1216819" y="22574"/>
                  </a:lnTo>
                  <a:cubicBezTo>
                    <a:pt x="1221105" y="9525"/>
                    <a:pt x="1231583" y="286"/>
                    <a:pt x="1254919" y="286"/>
                  </a:cubicBezTo>
                  <a:lnTo>
                    <a:pt x="1336167" y="286"/>
                  </a:lnTo>
                  <a:cubicBezTo>
                    <a:pt x="1358075" y="286"/>
                    <a:pt x="1372172" y="8858"/>
                    <a:pt x="1372172" y="24860"/>
                  </a:cubicBezTo>
                  <a:lnTo>
                    <a:pt x="1372172" y="296037"/>
                  </a:lnTo>
                  <a:lnTo>
                    <a:pt x="1279112" y="296037"/>
                  </a:lnTo>
                  <a:lnTo>
                    <a:pt x="1279112" y="117062"/>
                  </a:lnTo>
                  <a:cubicBezTo>
                    <a:pt x="1279112" y="107537"/>
                    <a:pt x="1267778" y="107537"/>
                    <a:pt x="1265492" y="116110"/>
                  </a:cubicBezTo>
                  <a:lnTo>
                    <a:pt x="1215295" y="273653"/>
                  </a:lnTo>
                  <a:cubicBezTo>
                    <a:pt x="1211675" y="286893"/>
                    <a:pt x="1200436" y="296037"/>
                    <a:pt x="1177195" y="296037"/>
                  </a:cubicBezTo>
                  <a:lnTo>
                    <a:pt x="1152525" y="296037"/>
                  </a:lnTo>
                  <a:cubicBezTo>
                    <a:pt x="1128998" y="296037"/>
                    <a:pt x="1117759" y="286512"/>
                    <a:pt x="1114425" y="273653"/>
                  </a:cubicBezTo>
                  <a:moveTo>
                    <a:pt x="734663" y="22574"/>
                  </a:moveTo>
                  <a:lnTo>
                    <a:pt x="779907" y="191548"/>
                  </a:lnTo>
                  <a:cubicBezTo>
                    <a:pt x="782098" y="199930"/>
                    <a:pt x="792004" y="199739"/>
                    <a:pt x="793433" y="190595"/>
                  </a:cubicBezTo>
                  <a:lnTo>
                    <a:pt x="824675" y="95"/>
                  </a:lnTo>
                  <a:lnTo>
                    <a:pt x="923068" y="95"/>
                  </a:lnTo>
                  <a:lnTo>
                    <a:pt x="862013" y="271463"/>
                  </a:lnTo>
                  <a:cubicBezTo>
                    <a:pt x="858488" y="287274"/>
                    <a:pt x="847916" y="296037"/>
                    <a:pt x="826103" y="296037"/>
                  </a:cubicBezTo>
                  <a:lnTo>
                    <a:pt x="762857" y="296037"/>
                  </a:lnTo>
                  <a:cubicBezTo>
                    <a:pt x="739235" y="296037"/>
                    <a:pt x="728091" y="286512"/>
                    <a:pt x="724757" y="273653"/>
                  </a:cubicBezTo>
                  <a:lnTo>
                    <a:pt x="683990" y="124396"/>
                  </a:lnTo>
                  <a:lnTo>
                    <a:pt x="641890" y="273653"/>
                  </a:lnTo>
                  <a:cubicBezTo>
                    <a:pt x="638175" y="286893"/>
                    <a:pt x="627031" y="296037"/>
                    <a:pt x="603790" y="296037"/>
                  </a:cubicBezTo>
                  <a:lnTo>
                    <a:pt x="538925" y="296037"/>
                  </a:lnTo>
                  <a:cubicBezTo>
                    <a:pt x="517017" y="296037"/>
                    <a:pt x="505968" y="287274"/>
                    <a:pt x="502920" y="271463"/>
                  </a:cubicBezTo>
                  <a:lnTo>
                    <a:pt x="451104" y="0"/>
                  </a:lnTo>
                  <a:lnTo>
                    <a:pt x="551783" y="0"/>
                  </a:lnTo>
                  <a:lnTo>
                    <a:pt x="576834" y="190500"/>
                  </a:lnTo>
                  <a:cubicBezTo>
                    <a:pt x="576930" y="194286"/>
                    <a:pt x="580077" y="197278"/>
                    <a:pt x="583863" y="197182"/>
                  </a:cubicBezTo>
                  <a:cubicBezTo>
                    <a:pt x="587150" y="197099"/>
                    <a:pt x="589915" y="194695"/>
                    <a:pt x="590455" y="191452"/>
                  </a:cubicBezTo>
                  <a:lnTo>
                    <a:pt x="635222" y="22479"/>
                  </a:lnTo>
                  <a:cubicBezTo>
                    <a:pt x="638842" y="9239"/>
                    <a:pt x="650081" y="190"/>
                    <a:pt x="673322" y="190"/>
                  </a:cubicBezTo>
                  <a:lnTo>
                    <a:pt x="695992" y="190"/>
                  </a:lnTo>
                  <a:cubicBezTo>
                    <a:pt x="719614" y="190"/>
                    <a:pt x="730853" y="9715"/>
                    <a:pt x="734092" y="22479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 48">
              <a:extLst>
                <a:ext uri="{FF2B5EF4-FFF2-40B4-BE49-F238E27FC236}">
                  <a16:creationId xmlns="" xmlns:a16="http://schemas.microsoft.com/office/drawing/2014/main" id="{42E273DD-3B23-A04F-A477-2A1E8C8B0894}"/>
                </a:ext>
              </a:extLst>
            </p:cNvPr>
            <p:cNvSpPr/>
            <p:nvPr/>
          </p:nvSpPr>
          <p:spPr>
            <a:xfrm>
              <a:off x="9860974" y="2653852"/>
              <a:ext cx="85725" cy="85725"/>
            </a:xfrm>
            <a:custGeom>
              <a:avLst/>
              <a:gdLst>
                <a:gd name="connsiteX0" fmla="*/ 17626 w 85725"/>
                <a:gd name="connsiteY0" fmla="*/ 4 h 85725"/>
                <a:gd name="connsiteX1" fmla="*/ 4 w 85725"/>
                <a:gd name="connsiteY1" fmla="*/ 16855 h 85725"/>
                <a:gd name="connsiteX2" fmla="*/ 4 w 85725"/>
                <a:gd name="connsiteY2" fmla="*/ 17626 h 85725"/>
                <a:gd name="connsiteX3" fmla="*/ 5 w 85725"/>
                <a:gd name="connsiteY3" fmla="*/ 68584 h 85725"/>
                <a:gd name="connsiteX4" fmla="*/ 16855 w 85725"/>
                <a:gd name="connsiteY4" fmla="*/ 86206 h 85725"/>
                <a:gd name="connsiteX5" fmla="*/ 17626 w 85725"/>
                <a:gd name="connsiteY5" fmla="*/ 86206 h 85725"/>
                <a:gd name="connsiteX6" fmla="*/ 68680 w 85725"/>
                <a:gd name="connsiteY6" fmla="*/ 86206 h 85725"/>
                <a:gd name="connsiteX7" fmla="*/ 86301 w 85725"/>
                <a:gd name="connsiteY7" fmla="*/ 69161 h 85725"/>
                <a:gd name="connsiteX8" fmla="*/ 86301 w 85725"/>
                <a:gd name="connsiteY8" fmla="*/ 68584 h 85725"/>
                <a:gd name="connsiteX9" fmla="*/ 86301 w 85725"/>
                <a:gd name="connsiteY9" fmla="*/ 17435 h 85725"/>
                <a:gd name="connsiteX10" fmla="*/ 69257 w 85725"/>
                <a:gd name="connsiteY10" fmla="*/ 1 h 85725"/>
                <a:gd name="connsiteX11" fmla="*/ 68680 w 85725"/>
                <a:gd name="connsiteY11" fmla="*/ 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17626" y="4"/>
                  </a:moveTo>
                  <a:cubicBezTo>
                    <a:pt x="8106" y="-208"/>
                    <a:pt x="217" y="7336"/>
                    <a:pt x="4" y="16855"/>
                  </a:cubicBezTo>
                  <a:cubicBezTo>
                    <a:pt x="-1" y="17112"/>
                    <a:pt x="-1" y="17369"/>
                    <a:pt x="4" y="17626"/>
                  </a:cubicBezTo>
                  <a:lnTo>
                    <a:pt x="5" y="68584"/>
                  </a:lnTo>
                  <a:cubicBezTo>
                    <a:pt x="-208" y="78103"/>
                    <a:pt x="7336" y="85993"/>
                    <a:pt x="16855" y="86206"/>
                  </a:cubicBezTo>
                  <a:cubicBezTo>
                    <a:pt x="17112" y="86211"/>
                    <a:pt x="17369" y="86211"/>
                    <a:pt x="17626" y="86206"/>
                  </a:cubicBezTo>
                  <a:lnTo>
                    <a:pt x="68680" y="86206"/>
                  </a:lnTo>
                  <a:cubicBezTo>
                    <a:pt x="78252" y="86365"/>
                    <a:pt x="86142" y="78734"/>
                    <a:pt x="86301" y="69161"/>
                  </a:cubicBezTo>
                  <a:cubicBezTo>
                    <a:pt x="86304" y="68969"/>
                    <a:pt x="86304" y="68777"/>
                    <a:pt x="86301" y="68584"/>
                  </a:cubicBezTo>
                  <a:lnTo>
                    <a:pt x="86301" y="17435"/>
                  </a:lnTo>
                  <a:cubicBezTo>
                    <a:pt x="86409" y="7914"/>
                    <a:pt x="78777" y="109"/>
                    <a:pt x="69257" y="1"/>
                  </a:cubicBezTo>
                  <a:cubicBezTo>
                    <a:pt x="69064" y="-1"/>
                    <a:pt x="68872" y="0"/>
                    <a:pt x="68680" y="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 49">
              <a:extLst>
                <a:ext uri="{FF2B5EF4-FFF2-40B4-BE49-F238E27FC236}">
                  <a16:creationId xmlns="" xmlns:a16="http://schemas.microsoft.com/office/drawing/2014/main" id="{EC2B8229-2E32-E047-B710-D7F8FEFA2434}"/>
                </a:ext>
              </a:extLst>
            </p:cNvPr>
            <p:cNvSpPr/>
            <p:nvPr/>
          </p:nvSpPr>
          <p:spPr>
            <a:xfrm>
              <a:off x="9947370" y="2518697"/>
              <a:ext cx="114300" cy="114300"/>
            </a:xfrm>
            <a:custGeom>
              <a:avLst/>
              <a:gdLst>
                <a:gd name="connsiteX0" fmla="*/ 35338 w 114300"/>
                <a:gd name="connsiteY0" fmla="*/ 0 h 114300"/>
                <a:gd name="connsiteX1" fmla="*/ 0 w 114300"/>
                <a:gd name="connsiteY1" fmla="*/ 35433 h 114300"/>
                <a:gd name="connsiteX2" fmla="*/ 0 w 114300"/>
                <a:gd name="connsiteY2" fmla="*/ 86011 h 114300"/>
                <a:gd name="connsiteX3" fmla="*/ 35338 w 114300"/>
                <a:gd name="connsiteY3" fmla="*/ 121348 h 114300"/>
                <a:gd name="connsiteX4" fmla="*/ 85630 w 114300"/>
                <a:gd name="connsiteY4" fmla="*/ 121348 h 114300"/>
                <a:gd name="connsiteX5" fmla="*/ 121063 w 114300"/>
                <a:gd name="connsiteY5" fmla="*/ 86011 h 114300"/>
                <a:gd name="connsiteX6" fmla="*/ 121063 w 114300"/>
                <a:gd name="connsiteY6" fmla="*/ 35433 h 114300"/>
                <a:gd name="connsiteX7" fmla="*/ 85630 w 114300"/>
                <a:gd name="connsiteY7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14300">
                  <a:moveTo>
                    <a:pt x="35338" y="0"/>
                  </a:moveTo>
                  <a:cubicBezTo>
                    <a:pt x="35338" y="0"/>
                    <a:pt x="0" y="0"/>
                    <a:pt x="0" y="35433"/>
                  </a:cubicBezTo>
                  <a:lnTo>
                    <a:pt x="0" y="86011"/>
                  </a:lnTo>
                  <a:cubicBezTo>
                    <a:pt x="0" y="86011"/>
                    <a:pt x="0" y="121348"/>
                    <a:pt x="35338" y="121348"/>
                  </a:cubicBezTo>
                  <a:lnTo>
                    <a:pt x="85630" y="121348"/>
                  </a:lnTo>
                  <a:cubicBezTo>
                    <a:pt x="85630" y="121348"/>
                    <a:pt x="121063" y="121348"/>
                    <a:pt x="121063" y="86011"/>
                  </a:cubicBezTo>
                  <a:lnTo>
                    <a:pt x="121063" y="35433"/>
                  </a:lnTo>
                  <a:cubicBezTo>
                    <a:pt x="121063" y="35433"/>
                    <a:pt x="121063" y="0"/>
                    <a:pt x="8563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 50">
              <a:extLst>
                <a:ext uri="{FF2B5EF4-FFF2-40B4-BE49-F238E27FC236}">
                  <a16:creationId xmlns="" xmlns:a16="http://schemas.microsoft.com/office/drawing/2014/main" id="{A116B877-30C7-364A-8550-71EB2D373AC5}"/>
                </a:ext>
              </a:extLst>
            </p:cNvPr>
            <p:cNvSpPr/>
            <p:nvPr/>
          </p:nvSpPr>
          <p:spPr>
            <a:xfrm>
              <a:off x="9767348" y="2336007"/>
              <a:ext cx="171450" cy="171450"/>
            </a:xfrm>
            <a:custGeom>
              <a:avLst/>
              <a:gdLst>
                <a:gd name="connsiteX0" fmla="*/ 53150 w 171450"/>
                <a:gd name="connsiteY0" fmla="*/ 0 h 171450"/>
                <a:gd name="connsiteX1" fmla="*/ 0 w 171450"/>
                <a:gd name="connsiteY1" fmla="*/ 53054 h 171450"/>
                <a:gd name="connsiteX2" fmla="*/ 0 w 171450"/>
                <a:gd name="connsiteY2" fmla="*/ 127349 h 171450"/>
                <a:gd name="connsiteX3" fmla="*/ 53150 w 171450"/>
                <a:gd name="connsiteY3" fmla="*/ 180404 h 171450"/>
                <a:gd name="connsiteX4" fmla="*/ 126873 w 171450"/>
                <a:gd name="connsiteY4" fmla="*/ 180404 h 171450"/>
                <a:gd name="connsiteX5" fmla="*/ 179927 w 171450"/>
                <a:gd name="connsiteY5" fmla="*/ 127349 h 171450"/>
                <a:gd name="connsiteX6" fmla="*/ 179927 w 171450"/>
                <a:gd name="connsiteY6" fmla="*/ 53054 h 171450"/>
                <a:gd name="connsiteX7" fmla="*/ 126778 w 171450"/>
                <a:gd name="connsiteY7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71450">
                  <a:moveTo>
                    <a:pt x="53150" y="0"/>
                  </a:moveTo>
                  <a:cubicBezTo>
                    <a:pt x="53150" y="0"/>
                    <a:pt x="0" y="0"/>
                    <a:pt x="0" y="53054"/>
                  </a:cubicBezTo>
                  <a:lnTo>
                    <a:pt x="0" y="127349"/>
                  </a:lnTo>
                  <a:cubicBezTo>
                    <a:pt x="0" y="127349"/>
                    <a:pt x="0" y="180404"/>
                    <a:pt x="53150" y="180404"/>
                  </a:cubicBezTo>
                  <a:lnTo>
                    <a:pt x="126873" y="180404"/>
                  </a:lnTo>
                  <a:cubicBezTo>
                    <a:pt x="126873" y="180404"/>
                    <a:pt x="179927" y="179927"/>
                    <a:pt x="179927" y="127349"/>
                  </a:cubicBezTo>
                  <a:lnTo>
                    <a:pt x="179927" y="53054"/>
                  </a:lnTo>
                  <a:cubicBezTo>
                    <a:pt x="179927" y="53054"/>
                    <a:pt x="179927" y="0"/>
                    <a:pt x="126778" y="0"/>
                  </a:cubicBezTo>
                  <a:close/>
                </a:path>
              </a:pathLst>
            </a:custGeom>
            <a:solidFill>
              <a:srgbClr val="0195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1493285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783">
          <p15:clr>
            <a:srgbClr val="FBAE40"/>
          </p15:clr>
        </p15:guide>
        <p15:guide id="2" pos="388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+ surfac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rafik 82" descr="Ein Bild, das draußen, Himmel enthält.&#10;&#10;&#10;&#10;Automatisch generierte Beschreibung">
            <a:extLst>
              <a:ext uri="{FF2B5EF4-FFF2-40B4-BE49-F238E27FC236}">
                <a16:creationId xmlns="" xmlns:a16="http://schemas.microsoft.com/office/drawing/2014/main" id="{2F70FB41-3766-714D-8B91-F3E37961EE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910" y="3265714"/>
            <a:ext cx="5171089" cy="3592286"/>
          </a:xfrm>
          <a:prstGeom prst="rect">
            <a:avLst/>
          </a:prstGeom>
        </p:spPr>
      </p:pic>
      <p:sp>
        <p:nvSpPr>
          <p:cNvPr id="2" name="Fußzeilenplatzhalter 4">
            <a:extLst>
              <a:ext uri="{FF2B5EF4-FFF2-40B4-BE49-F238E27FC236}">
                <a16:creationId xmlns="" xmlns:a16="http://schemas.microsoft.com/office/drawing/2014/main" id="{A5645065-1DEE-CA4B-95E6-309649696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050" y="6480000"/>
            <a:ext cx="4768849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="" xmlns:a16="http://schemas.microsoft.com/office/drawing/2014/main" id="{DE7B6F92-5F7F-C94B-ABE7-67D89CC5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1138" y="6480000"/>
            <a:ext cx="360000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EB8F774-FEC3-B546-B4C2-A94AAAB8FF6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="" xmlns:a16="http://schemas.microsoft.com/office/drawing/2014/main" id="{DD2309E7-F757-A34F-8917-09793DC29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1" y="616837"/>
            <a:ext cx="9545216" cy="867600"/>
          </a:xfrm>
        </p:spPr>
        <p:txBody>
          <a:bodyPr anchor="t" anchorCtr="0"/>
          <a:lstStyle>
            <a:lvl1pPr>
              <a:lnSpc>
                <a:spcPct val="90000"/>
              </a:lnSpc>
              <a:defRPr sz="2600" b="1"/>
            </a:lvl1pPr>
          </a:lstStyle>
          <a:p>
            <a:r>
              <a:rPr lang="de-DE" dirty="0"/>
              <a:t>Headline über maximal zwei Zeilen in Arial Fett 26 </a:t>
            </a:r>
            <a:r>
              <a:rPr lang="de-DE" dirty="0" err="1"/>
              <a:t>pt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44" name="Inhaltsplatzhalter 2">
            <a:extLst>
              <a:ext uri="{FF2B5EF4-FFF2-40B4-BE49-F238E27FC236}">
                <a16:creationId xmlns="" xmlns:a16="http://schemas.microsoft.com/office/drawing/2014/main" id="{C4D033E5-EEF9-D04E-88C7-241705D14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49" y="1482724"/>
            <a:ext cx="5472000" cy="4680000"/>
          </a:xfrm>
          <a:prstGeom prst="rect">
            <a:avLst/>
          </a:prstGeom>
        </p:spPr>
        <p:txBody>
          <a:bodyPr/>
          <a:lstStyle>
            <a:lvl1pPr>
              <a:lnSpc>
                <a:spcPct val="103000"/>
              </a:lnSpc>
              <a:defRPr b="0">
                <a:solidFill>
                  <a:schemeClr val="tx1"/>
                </a:solidFill>
              </a:defRPr>
            </a:lvl1pPr>
            <a:lvl2pPr marL="18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36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54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72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grpSp>
        <p:nvGrpSpPr>
          <p:cNvPr id="46" name="Gruppieren 45">
            <a:extLst>
              <a:ext uri="{FF2B5EF4-FFF2-40B4-BE49-F238E27FC236}">
                <a16:creationId xmlns="" xmlns:a16="http://schemas.microsoft.com/office/drawing/2014/main" id="{B4F53279-6352-234B-AD0F-28DF497FBC1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56857" y="306416"/>
            <a:ext cx="1442113" cy="756000"/>
            <a:chOff x="8394700" y="2336007"/>
            <a:chExt cx="1666970" cy="873877"/>
          </a:xfrm>
        </p:grpSpPr>
        <p:grpSp>
          <p:nvGrpSpPr>
            <p:cNvPr id="47" name="Gruppieren 46">
              <a:extLst>
                <a:ext uri="{FF2B5EF4-FFF2-40B4-BE49-F238E27FC236}">
                  <a16:creationId xmlns="" xmlns:a16="http://schemas.microsoft.com/office/drawing/2014/main" id="{A80B146C-28A2-124B-A284-4F2D7EB26140}"/>
                </a:ext>
              </a:extLst>
            </p:cNvPr>
            <p:cNvGrpSpPr/>
            <p:nvPr userDrawn="1"/>
          </p:nvGrpSpPr>
          <p:grpSpPr>
            <a:xfrm>
              <a:off x="8394700" y="3111986"/>
              <a:ext cx="1548575" cy="97898"/>
              <a:chOff x="8394700" y="3111986"/>
              <a:chExt cx="1548575" cy="97898"/>
            </a:xfrm>
          </p:grpSpPr>
          <p:sp>
            <p:nvSpPr>
              <p:cNvPr id="52" name="Freihandform 51">
                <a:extLst>
                  <a:ext uri="{FF2B5EF4-FFF2-40B4-BE49-F238E27FC236}">
                    <a16:creationId xmlns="" xmlns:a16="http://schemas.microsoft.com/office/drawing/2014/main" id="{3C2FF509-A4EE-1442-B1BB-88CAF1CAB27E}"/>
                  </a:ext>
                </a:extLst>
              </p:cNvPr>
              <p:cNvSpPr/>
              <p:nvPr/>
            </p:nvSpPr>
            <p:spPr>
              <a:xfrm>
                <a:off x="8394700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0 h 76200"/>
                  <a:gd name="connsiteX1" fmla="*/ 0 w 47625"/>
                  <a:gd name="connsiteY1" fmla="*/ 76581 h 76200"/>
                  <a:gd name="connsiteX2" fmla="*/ 49054 w 47625"/>
                  <a:gd name="connsiteY2" fmla="*/ 76581 h 76200"/>
                  <a:gd name="connsiteX3" fmla="*/ 49054 w 47625"/>
                  <a:gd name="connsiteY3" fmla="*/ 66199 h 76200"/>
                  <a:gd name="connsiteX4" fmla="*/ 11621 w 47625"/>
                  <a:gd name="connsiteY4" fmla="*/ 66199 h 76200"/>
                  <a:gd name="connsiteX5" fmla="*/ 11621 w 47625"/>
                  <a:gd name="connsiteY5" fmla="*/ 43148 h 76200"/>
                  <a:gd name="connsiteX6" fmla="*/ 43529 w 47625"/>
                  <a:gd name="connsiteY6" fmla="*/ 43148 h 76200"/>
                  <a:gd name="connsiteX7" fmla="*/ 43529 w 47625"/>
                  <a:gd name="connsiteY7" fmla="*/ 32766 h 76200"/>
                  <a:gd name="connsiteX8" fmla="*/ 11621 w 47625"/>
                  <a:gd name="connsiteY8" fmla="*/ 32766 h 76200"/>
                  <a:gd name="connsiteX9" fmla="*/ 11621 w 47625"/>
                  <a:gd name="connsiteY9" fmla="*/ 10382 h 76200"/>
                  <a:gd name="connsiteX10" fmla="*/ 49054 w 47625"/>
                  <a:gd name="connsiteY10" fmla="*/ 10382 h 76200"/>
                  <a:gd name="connsiteX11" fmla="*/ 49054 w 47625"/>
                  <a:gd name="connsiteY11" fmla="*/ 0 h 76200"/>
                  <a:gd name="connsiteX12" fmla="*/ 0 w 47625"/>
                  <a:gd name="connsiteY12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0"/>
                    </a:moveTo>
                    <a:lnTo>
                      <a:pt x="0" y="76581"/>
                    </a:lnTo>
                    <a:lnTo>
                      <a:pt x="49054" y="76581"/>
                    </a:lnTo>
                    <a:lnTo>
                      <a:pt x="49054" y="66199"/>
                    </a:lnTo>
                    <a:lnTo>
                      <a:pt x="11621" y="66199"/>
                    </a:lnTo>
                    <a:lnTo>
                      <a:pt x="11621" y="43148"/>
                    </a:lnTo>
                    <a:lnTo>
                      <a:pt x="43529" y="43148"/>
                    </a:lnTo>
                    <a:lnTo>
                      <a:pt x="43529" y="32766"/>
                    </a:lnTo>
                    <a:lnTo>
                      <a:pt x="11621" y="32766"/>
                    </a:lnTo>
                    <a:lnTo>
                      <a:pt x="11621" y="10382"/>
                    </a:lnTo>
                    <a:lnTo>
                      <a:pt x="49054" y="10382"/>
                    </a:lnTo>
                    <a:lnTo>
                      <a:pt x="490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" name="Freihandform 52">
                <a:extLst>
                  <a:ext uri="{FF2B5EF4-FFF2-40B4-BE49-F238E27FC236}">
                    <a16:creationId xmlns="" xmlns:a16="http://schemas.microsoft.com/office/drawing/2014/main" id="{611C6472-27B6-D248-8F5B-363EC622094B}"/>
                  </a:ext>
                </a:extLst>
              </p:cNvPr>
              <p:cNvSpPr/>
              <p:nvPr/>
            </p:nvSpPr>
            <p:spPr>
              <a:xfrm>
                <a:off x="8458041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2 w 38100"/>
                  <a:gd name="connsiteY2" fmla="*/ 9924 h 47625"/>
                  <a:gd name="connsiteX3" fmla="*/ 22384 w 38100"/>
                  <a:gd name="connsiteY3" fmla="*/ 9820 h 47625"/>
                  <a:gd name="connsiteX4" fmla="*/ 10990 w 38100"/>
                  <a:gd name="connsiteY4" fmla="*/ 20116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196 w 38100"/>
                  <a:gd name="connsiteY13" fmla="*/ 20298 h 47625"/>
                  <a:gd name="connsiteX14" fmla="*/ 44196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88" y="16140"/>
                      <a:pt x="30090" y="10770"/>
                      <a:pt x="24312" y="9924"/>
                    </a:cubicBezTo>
                    <a:cubicBezTo>
                      <a:pt x="23674" y="9831"/>
                      <a:pt x="23028" y="9796"/>
                      <a:pt x="22384" y="9820"/>
                    </a:cubicBezTo>
                    <a:cubicBezTo>
                      <a:pt x="16394" y="9517"/>
                      <a:pt x="11293" y="14127"/>
                      <a:pt x="10990" y="20116"/>
                    </a:cubicBezTo>
                    <a:cubicBezTo>
                      <a:pt x="10960" y="20717"/>
                      <a:pt x="10980" y="21319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10" y="2060"/>
                      <a:pt x="19825" y="-163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667" y="9074"/>
                      <a:pt x="44640" y="14648"/>
                      <a:pt x="44196" y="20298"/>
                    </a:cubicBezTo>
                    <a:lnTo>
                      <a:pt x="44196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" name="Freihandform 53">
                <a:extLst>
                  <a:ext uri="{FF2B5EF4-FFF2-40B4-BE49-F238E27FC236}">
                    <a16:creationId xmlns="" xmlns:a16="http://schemas.microsoft.com/office/drawing/2014/main" id="{C49ECDC9-B4FB-AF4E-A3C1-A04C011D621C}"/>
                  </a:ext>
                </a:extLst>
              </p:cNvPr>
              <p:cNvSpPr/>
              <p:nvPr/>
            </p:nvSpPr>
            <p:spPr>
              <a:xfrm>
                <a:off x="851557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287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9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55" y="8961"/>
                      <a:pt x="14138" y="11688"/>
                      <a:pt x="12287" y="16002"/>
                    </a:cubicBezTo>
                    <a:cubicBezTo>
                      <a:pt x="11231" y="18331"/>
                      <a:pt x="10741" y="20877"/>
                      <a:pt x="10858" y="23431"/>
                    </a:cubicBezTo>
                    <a:lnTo>
                      <a:pt x="35433" y="23431"/>
                    </a:lnTo>
                    <a:cubicBezTo>
                      <a:pt x="35473" y="20873"/>
                      <a:pt x="34953" y="18338"/>
                      <a:pt x="33909" y="16002"/>
                    </a:cubicBezTo>
                    <a:moveTo>
                      <a:pt x="10859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826" y="53156"/>
                      <a:pt x="32321" y="56312"/>
                      <a:pt x="24575" y="55912"/>
                    </a:cubicBezTo>
                    <a:cubicBezTo>
                      <a:pt x="10859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" name="Freihandform 54">
                <a:extLst>
                  <a:ext uri="{FF2B5EF4-FFF2-40B4-BE49-F238E27FC236}">
                    <a16:creationId xmlns="" xmlns:a16="http://schemas.microsoft.com/office/drawing/2014/main" id="{D4FF5C0B-2EDF-EE4E-863A-6C6A91A2F653}"/>
                  </a:ext>
                </a:extLst>
              </p:cNvPr>
              <p:cNvSpPr/>
              <p:nvPr/>
            </p:nvSpPr>
            <p:spPr>
              <a:xfrm>
                <a:off x="8576342" y="3133985"/>
                <a:ext cx="38100" cy="47625"/>
              </a:xfrm>
              <a:custGeom>
                <a:avLst/>
                <a:gdLst>
                  <a:gd name="connsiteX0" fmla="*/ 30004 w 38100"/>
                  <a:gd name="connsiteY0" fmla="*/ 13456 h 47625"/>
                  <a:gd name="connsiteX1" fmla="*/ 21812 w 38100"/>
                  <a:gd name="connsiteY1" fmla="*/ 9837 h 47625"/>
                  <a:gd name="connsiteX2" fmla="*/ 10907 w 38100"/>
                  <a:gd name="connsiteY2" fmla="*/ 21215 h 47625"/>
                  <a:gd name="connsiteX3" fmla="*/ 10954 w 38100"/>
                  <a:gd name="connsiteY3" fmla="*/ 22029 h 47625"/>
                  <a:gd name="connsiteX4" fmla="*/ 10954 w 38100"/>
                  <a:gd name="connsiteY4" fmla="*/ 55176 h 47625"/>
                  <a:gd name="connsiteX5" fmla="*/ 0 w 38100"/>
                  <a:gd name="connsiteY5" fmla="*/ 55176 h 47625"/>
                  <a:gd name="connsiteX6" fmla="*/ 0 w 38100"/>
                  <a:gd name="connsiteY6" fmla="*/ 598 h 47625"/>
                  <a:gd name="connsiteX7" fmla="*/ 10763 w 38100"/>
                  <a:gd name="connsiteY7" fmla="*/ 598 h 47625"/>
                  <a:gd name="connsiteX8" fmla="*/ 10763 w 38100"/>
                  <a:gd name="connsiteY8" fmla="*/ 6598 h 47625"/>
                  <a:gd name="connsiteX9" fmla="*/ 25337 w 38100"/>
                  <a:gd name="connsiteY9" fmla="*/ 26 h 47625"/>
                  <a:gd name="connsiteX10" fmla="*/ 38291 w 38100"/>
                  <a:gd name="connsiteY10" fmla="*/ 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04" y="13456"/>
                    </a:moveTo>
                    <a:cubicBezTo>
                      <a:pt x="27987" y="11039"/>
                      <a:pt x="24958" y="9700"/>
                      <a:pt x="21812" y="9837"/>
                    </a:cubicBezTo>
                    <a:cubicBezTo>
                      <a:pt x="15659" y="9967"/>
                      <a:pt x="10776" y="15061"/>
                      <a:pt x="10907" y="21215"/>
                    </a:cubicBezTo>
                    <a:cubicBezTo>
                      <a:pt x="10912" y="21487"/>
                      <a:pt x="10928" y="21758"/>
                      <a:pt x="10954" y="22029"/>
                    </a:cubicBezTo>
                    <a:lnTo>
                      <a:pt x="10954" y="55176"/>
                    </a:lnTo>
                    <a:lnTo>
                      <a:pt x="0" y="55176"/>
                    </a:lnTo>
                    <a:lnTo>
                      <a:pt x="0" y="598"/>
                    </a:lnTo>
                    <a:lnTo>
                      <a:pt x="10763" y="598"/>
                    </a:lnTo>
                    <a:lnTo>
                      <a:pt x="10763" y="6598"/>
                    </a:lnTo>
                    <a:cubicBezTo>
                      <a:pt x="14329" y="2252"/>
                      <a:pt x="19719" y="-179"/>
                      <a:pt x="25337" y="26"/>
                    </a:cubicBezTo>
                    <a:cubicBezTo>
                      <a:pt x="30201" y="-247"/>
                      <a:pt x="34938" y="1634"/>
                      <a:pt x="38291" y="517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" name="Freihandform 55">
                <a:extLst>
                  <a:ext uri="{FF2B5EF4-FFF2-40B4-BE49-F238E27FC236}">
                    <a16:creationId xmlns="" xmlns:a16="http://schemas.microsoft.com/office/drawing/2014/main" id="{1C4BFC15-E003-5E44-BAE9-C0AD8D172E2C}"/>
                  </a:ext>
                </a:extLst>
              </p:cNvPr>
              <p:cNvSpPr/>
              <p:nvPr/>
            </p:nvSpPr>
            <p:spPr>
              <a:xfrm>
                <a:off x="8620345" y="3133684"/>
                <a:ext cx="38100" cy="76200"/>
              </a:xfrm>
              <a:custGeom>
                <a:avLst/>
                <a:gdLst>
                  <a:gd name="connsiteX0" fmla="*/ 22005 w 38100"/>
                  <a:gd name="connsiteY0" fmla="*/ 10139 h 76200"/>
                  <a:gd name="connsiteX1" fmla="*/ 10765 w 38100"/>
                  <a:gd name="connsiteY1" fmla="*/ 27189 h 76200"/>
                  <a:gd name="connsiteX2" fmla="*/ 22005 w 38100"/>
                  <a:gd name="connsiteY2" fmla="*/ 44048 h 76200"/>
                  <a:gd name="connsiteX3" fmla="*/ 33054 w 38100"/>
                  <a:gd name="connsiteY3" fmla="*/ 26903 h 76200"/>
                  <a:gd name="connsiteX4" fmla="*/ 22005 w 38100"/>
                  <a:gd name="connsiteY4" fmla="*/ 9853 h 76200"/>
                  <a:gd name="connsiteX5" fmla="*/ 20671 w 38100"/>
                  <a:gd name="connsiteY5" fmla="*/ 77957 h 76200"/>
                  <a:gd name="connsiteX6" fmla="*/ 1621 w 38100"/>
                  <a:gd name="connsiteY6" fmla="*/ 70718 h 76200"/>
                  <a:gd name="connsiteX7" fmla="*/ 8575 w 38100"/>
                  <a:gd name="connsiteY7" fmla="*/ 63764 h 76200"/>
                  <a:gd name="connsiteX8" fmla="*/ 20386 w 38100"/>
                  <a:gd name="connsiteY8" fmla="*/ 68622 h 76200"/>
                  <a:gd name="connsiteX9" fmla="*/ 33335 w 38100"/>
                  <a:gd name="connsiteY9" fmla="*/ 57035 h 76200"/>
                  <a:gd name="connsiteX10" fmla="*/ 33244 w 38100"/>
                  <a:gd name="connsiteY10" fmla="*/ 54716 h 76200"/>
                  <a:gd name="connsiteX11" fmla="*/ 33244 w 38100"/>
                  <a:gd name="connsiteY11" fmla="*/ 47667 h 76200"/>
                  <a:gd name="connsiteX12" fmla="*/ 19147 w 38100"/>
                  <a:gd name="connsiteY12" fmla="*/ 53954 h 76200"/>
                  <a:gd name="connsiteX13" fmla="*/ 6098 w 38100"/>
                  <a:gd name="connsiteY13" fmla="*/ 49096 h 76200"/>
                  <a:gd name="connsiteX14" fmla="*/ 6098 w 38100"/>
                  <a:gd name="connsiteY14" fmla="*/ 4709 h 76200"/>
                  <a:gd name="connsiteX15" fmla="*/ 19243 w 38100"/>
                  <a:gd name="connsiteY15" fmla="*/ 42 h 76200"/>
                  <a:gd name="connsiteX16" fmla="*/ 33625 w 38100"/>
                  <a:gd name="connsiteY16" fmla="*/ 6424 h 76200"/>
                  <a:gd name="connsiteX17" fmla="*/ 33625 w 38100"/>
                  <a:gd name="connsiteY17" fmla="*/ 614 h 76200"/>
                  <a:gd name="connsiteX18" fmla="*/ 44198 w 38100"/>
                  <a:gd name="connsiteY18" fmla="*/ 614 h 76200"/>
                  <a:gd name="connsiteX19" fmla="*/ 44198 w 38100"/>
                  <a:gd name="connsiteY19" fmla="*/ 54906 h 76200"/>
                  <a:gd name="connsiteX20" fmla="*/ 23515 w 38100"/>
                  <a:gd name="connsiteY20" fmla="*/ 77973 h 76200"/>
                  <a:gd name="connsiteX21" fmla="*/ 20862 w 38100"/>
                  <a:gd name="connsiteY21" fmla="*/ 7795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100" h="76200">
                    <a:moveTo>
                      <a:pt x="22005" y="10139"/>
                    </a:moveTo>
                    <a:cubicBezTo>
                      <a:pt x="12480" y="10139"/>
                      <a:pt x="10765" y="18616"/>
                      <a:pt x="10765" y="27189"/>
                    </a:cubicBezTo>
                    <a:cubicBezTo>
                      <a:pt x="10765" y="35761"/>
                      <a:pt x="12480" y="44048"/>
                      <a:pt x="22005" y="44048"/>
                    </a:cubicBezTo>
                    <a:cubicBezTo>
                      <a:pt x="31530" y="44048"/>
                      <a:pt x="33054" y="35570"/>
                      <a:pt x="33054" y="26903"/>
                    </a:cubicBezTo>
                    <a:cubicBezTo>
                      <a:pt x="33054" y="18235"/>
                      <a:pt x="31911" y="9853"/>
                      <a:pt x="22005" y="9853"/>
                    </a:cubicBezTo>
                    <a:moveTo>
                      <a:pt x="20671" y="77957"/>
                    </a:moveTo>
                    <a:cubicBezTo>
                      <a:pt x="13581" y="78365"/>
                      <a:pt x="6652" y="75732"/>
                      <a:pt x="1621" y="70718"/>
                    </a:cubicBezTo>
                    <a:lnTo>
                      <a:pt x="8575" y="63764"/>
                    </a:lnTo>
                    <a:cubicBezTo>
                      <a:pt x="11618" y="67024"/>
                      <a:pt x="15930" y="68797"/>
                      <a:pt x="20386" y="68622"/>
                    </a:cubicBezTo>
                    <a:cubicBezTo>
                      <a:pt x="27161" y="68998"/>
                      <a:pt x="32959" y="63811"/>
                      <a:pt x="33335" y="57035"/>
                    </a:cubicBezTo>
                    <a:cubicBezTo>
                      <a:pt x="33378" y="56261"/>
                      <a:pt x="33348" y="55484"/>
                      <a:pt x="33244" y="54716"/>
                    </a:cubicBezTo>
                    <a:lnTo>
                      <a:pt x="33244" y="47667"/>
                    </a:lnTo>
                    <a:cubicBezTo>
                      <a:pt x="29847" y="51930"/>
                      <a:pt x="24589" y="54275"/>
                      <a:pt x="19147" y="53954"/>
                    </a:cubicBezTo>
                    <a:cubicBezTo>
                      <a:pt x="14326" y="54129"/>
                      <a:pt x="9632" y="52382"/>
                      <a:pt x="6098" y="49096"/>
                    </a:cubicBezTo>
                    <a:cubicBezTo>
                      <a:pt x="-2033" y="35418"/>
                      <a:pt x="-2033" y="18388"/>
                      <a:pt x="6098" y="4709"/>
                    </a:cubicBezTo>
                    <a:cubicBezTo>
                      <a:pt x="9732" y="1548"/>
                      <a:pt x="14429" y="-120"/>
                      <a:pt x="19243" y="42"/>
                    </a:cubicBezTo>
                    <a:cubicBezTo>
                      <a:pt x="24799" y="-352"/>
                      <a:pt x="30189" y="2039"/>
                      <a:pt x="33625" y="6424"/>
                    </a:cubicBezTo>
                    <a:lnTo>
                      <a:pt x="33625" y="614"/>
                    </a:lnTo>
                    <a:lnTo>
                      <a:pt x="44198" y="614"/>
                    </a:lnTo>
                    <a:lnTo>
                      <a:pt x="44198" y="54906"/>
                    </a:lnTo>
                    <a:cubicBezTo>
                      <a:pt x="44856" y="66987"/>
                      <a:pt x="35596" y="77315"/>
                      <a:pt x="23515" y="77973"/>
                    </a:cubicBezTo>
                    <a:cubicBezTo>
                      <a:pt x="22631" y="78021"/>
                      <a:pt x="21745" y="78016"/>
                      <a:pt x="20862" y="7795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" name="Freihandform 56">
                <a:extLst>
                  <a:ext uri="{FF2B5EF4-FFF2-40B4-BE49-F238E27FC236}">
                    <a16:creationId xmlns="" xmlns:a16="http://schemas.microsoft.com/office/drawing/2014/main" id="{B0AFB588-C65E-4F4A-B103-9DC8898BC2FE}"/>
                  </a:ext>
                </a:extLst>
              </p:cNvPr>
              <p:cNvSpPr/>
              <p:nvPr/>
            </p:nvSpPr>
            <p:spPr>
              <a:xfrm>
                <a:off x="8676450" y="3134964"/>
                <a:ext cx="47625" cy="66675"/>
              </a:xfrm>
              <a:custGeom>
                <a:avLst/>
                <a:gdLst>
                  <a:gd name="connsiteX0" fmla="*/ 24955 w 47625"/>
                  <a:gd name="connsiteY0" fmla="*/ 65151 h 66675"/>
                  <a:gd name="connsiteX1" fmla="*/ 20955 w 47625"/>
                  <a:gd name="connsiteY1" fmla="*/ 71914 h 66675"/>
                  <a:gd name="connsiteX2" fmla="*/ 9811 w 47625"/>
                  <a:gd name="connsiteY2" fmla="*/ 75914 h 66675"/>
                  <a:gd name="connsiteX3" fmla="*/ 5429 w 47625"/>
                  <a:gd name="connsiteY3" fmla="*/ 75914 h 66675"/>
                  <a:gd name="connsiteX4" fmla="*/ 5429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149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955" y="65151"/>
                    </a:moveTo>
                    <a:cubicBezTo>
                      <a:pt x="24145" y="67676"/>
                      <a:pt x="22778" y="69987"/>
                      <a:pt x="20955" y="71914"/>
                    </a:cubicBezTo>
                    <a:cubicBezTo>
                      <a:pt x="17931" y="74695"/>
                      <a:pt x="13913" y="76137"/>
                      <a:pt x="9811" y="75914"/>
                    </a:cubicBezTo>
                    <a:lnTo>
                      <a:pt x="5429" y="75914"/>
                    </a:lnTo>
                    <a:lnTo>
                      <a:pt x="5429" y="66389"/>
                    </a:lnTo>
                    <a:lnTo>
                      <a:pt x="8192" y="66389"/>
                    </a:lnTo>
                    <a:cubicBezTo>
                      <a:pt x="12859" y="66389"/>
                      <a:pt x="14478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14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" name="Freihandform 57">
                <a:extLst>
                  <a:ext uri="{FF2B5EF4-FFF2-40B4-BE49-F238E27FC236}">
                    <a16:creationId xmlns="" xmlns:a16="http://schemas.microsoft.com/office/drawing/2014/main" id="{1B9F9B07-B9EB-D849-9304-7B49AC2F3E1A}"/>
                  </a:ext>
                </a:extLst>
              </p:cNvPr>
              <p:cNvSpPr/>
              <p:nvPr/>
            </p:nvSpPr>
            <p:spPr>
              <a:xfrm>
                <a:off x="8730075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" name="Freihandform 58">
                <a:extLst>
                  <a:ext uri="{FF2B5EF4-FFF2-40B4-BE49-F238E27FC236}">
                    <a16:creationId xmlns="" xmlns:a16="http://schemas.microsoft.com/office/drawing/2014/main" id="{38CC1DE0-1A4E-1940-9FDC-B91E7991E508}"/>
                  </a:ext>
                </a:extLst>
              </p:cNvPr>
              <p:cNvSpPr/>
              <p:nvPr/>
            </p:nvSpPr>
            <p:spPr>
              <a:xfrm>
                <a:off x="8787416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" name="Freihandform 59">
                <a:extLst>
                  <a:ext uri="{FF2B5EF4-FFF2-40B4-BE49-F238E27FC236}">
                    <a16:creationId xmlns="" xmlns:a16="http://schemas.microsoft.com/office/drawing/2014/main" id="{CB438B97-BC2D-FD42-8371-E8C7306DAA77}"/>
                  </a:ext>
                </a:extLst>
              </p:cNvPr>
              <p:cNvSpPr/>
              <p:nvPr/>
            </p:nvSpPr>
            <p:spPr>
              <a:xfrm>
                <a:off x="8846661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191 w 19050"/>
                  <a:gd name="connsiteY2" fmla="*/ 77175 h 76200"/>
                  <a:gd name="connsiteX3" fmla="*/ 6191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191 w 19050"/>
                  <a:gd name="connsiteY6" fmla="*/ 23549 h 76200"/>
                  <a:gd name="connsiteX7" fmla="*/ 6191 w 19050"/>
                  <a:gd name="connsiteY7" fmla="*/ 15167 h 76200"/>
                  <a:gd name="connsiteX8" fmla="*/ 19375 w 19050"/>
                  <a:gd name="connsiteY8" fmla="*/ 34 h 76200"/>
                  <a:gd name="connsiteX9" fmla="*/ 21146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191" y="77175"/>
                    </a:lnTo>
                    <a:lnTo>
                      <a:pt x="6191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191" y="23549"/>
                    </a:lnTo>
                    <a:lnTo>
                      <a:pt x="6191" y="15167"/>
                    </a:lnTo>
                    <a:cubicBezTo>
                      <a:pt x="5653" y="7347"/>
                      <a:pt x="11556" y="572"/>
                      <a:pt x="19375" y="34"/>
                    </a:cubicBezTo>
                    <a:cubicBezTo>
                      <a:pt x="19964" y="-7"/>
                      <a:pt x="20556" y="-11"/>
                      <a:pt x="21146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" name="Freihandform 60">
                <a:extLst>
                  <a:ext uri="{FF2B5EF4-FFF2-40B4-BE49-F238E27FC236}">
                    <a16:creationId xmlns="" xmlns:a16="http://schemas.microsoft.com/office/drawing/2014/main" id="{1EC2E837-7A36-064E-B841-215BA3BFDB2A}"/>
                  </a:ext>
                </a:extLst>
              </p:cNvPr>
              <p:cNvSpPr/>
              <p:nvPr/>
            </p:nvSpPr>
            <p:spPr>
              <a:xfrm>
                <a:off x="8883047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287 w 19050"/>
                  <a:gd name="connsiteY2" fmla="*/ 77175 h 76200"/>
                  <a:gd name="connsiteX3" fmla="*/ 6287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287 w 19050"/>
                  <a:gd name="connsiteY6" fmla="*/ 23549 h 76200"/>
                  <a:gd name="connsiteX7" fmla="*/ 6287 w 19050"/>
                  <a:gd name="connsiteY7" fmla="*/ 15167 h 76200"/>
                  <a:gd name="connsiteX8" fmla="*/ 19470 w 19050"/>
                  <a:gd name="connsiteY8" fmla="*/ 34 h 76200"/>
                  <a:gd name="connsiteX9" fmla="*/ 21241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287" y="77175"/>
                    </a:lnTo>
                    <a:lnTo>
                      <a:pt x="6287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287" y="23549"/>
                    </a:lnTo>
                    <a:lnTo>
                      <a:pt x="6287" y="15167"/>
                    </a:lnTo>
                    <a:cubicBezTo>
                      <a:pt x="5748" y="7347"/>
                      <a:pt x="11651" y="572"/>
                      <a:pt x="19470" y="34"/>
                    </a:cubicBezTo>
                    <a:cubicBezTo>
                      <a:pt x="20060" y="-7"/>
                      <a:pt x="20651" y="-11"/>
                      <a:pt x="21241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" name="Freihandform 61">
                <a:extLst>
                  <a:ext uri="{FF2B5EF4-FFF2-40B4-BE49-F238E27FC236}">
                    <a16:creationId xmlns="" xmlns:a16="http://schemas.microsoft.com/office/drawing/2014/main" id="{AD3E4FCE-96BB-4043-A51F-6C8522A42D96}"/>
                  </a:ext>
                </a:extLst>
              </p:cNvPr>
              <p:cNvSpPr/>
              <p:nvPr/>
            </p:nvSpPr>
            <p:spPr>
              <a:xfrm>
                <a:off x="8923623" y="3112199"/>
                <a:ext cx="9525" cy="76200"/>
              </a:xfrm>
              <a:custGeom>
                <a:avLst/>
                <a:gdLst>
                  <a:gd name="connsiteX0" fmla="*/ 381 w 9525"/>
                  <a:gd name="connsiteY0" fmla="*/ 22384 h 76200"/>
                  <a:gd name="connsiteX1" fmla="*/ 11335 w 9525"/>
                  <a:gd name="connsiteY1" fmla="*/ 22384 h 76200"/>
                  <a:gd name="connsiteX2" fmla="*/ 11335 w 9525"/>
                  <a:gd name="connsiteY2" fmla="*/ 76962 h 76200"/>
                  <a:gd name="connsiteX3" fmla="*/ 381 w 9525"/>
                  <a:gd name="connsiteY3" fmla="*/ 76962 h 76200"/>
                  <a:gd name="connsiteX4" fmla="*/ 381 w 9525"/>
                  <a:gd name="connsiteY4" fmla="*/ 0 h 76200"/>
                  <a:gd name="connsiteX5" fmla="*/ 12097 w 9525"/>
                  <a:gd name="connsiteY5" fmla="*/ 0 h 76200"/>
                  <a:gd name="connsiteX6" fmla="*/ 12097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381" y="22384"/>
                    </a:moveTo>
                    <a:lnTo>
                      <a:pt x="11335" y="22384"/>
                    </a:lnTo>
                    <a:lnTo>
                      <a:pt x="11335" y="76962"/>
                    </a:lnTo>
                    <a:lnTo>
                      <a:pt x="381" y="76962"/>
                    </a:lnTo>
                    <a:close/>
                    <a:moveTo>
                      <a:pt x="381" y="0"/>
                    </a:moveTo>
                    <a:lnTo>
                      <a:pt x="12097" y="0"/>
                    </a:lnTo>
                    <a:lnTo>
                      <a:pt x="12097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" name="Freihandform 62">
                <a:extLst>
                  <a:ext uri="{FF2B5EF4-FFF2-40B4-BE49-F238E27FC236}">
                    <a16:creationId xmlns="" xmlns:a16="http://schemas.microsoft.com/office/drawing/2014/main" id="{D4DF5358-3D56-F245-BCEB-7851047FD11C}"/>
                  </a:ext>
                </a:extLst>
              </p:cNvPr>
              <p:cNvSpPr/>
              <p:nvPr/>
            </p:nvSpPr>
            <p:spPr>
              <a:xfrm>
                <a:off x="8941117" y="3133979"/>
                <a:ext cx="38100" cy="47625"/>
              </a:xfrm>
              <a:custGeom>
                <a:avLst/>
                <a:gdLst>
                  <a:gd name="connsiteX0" fmla="*/ 24384 w 38100"/>
                  <a:gd name="connsiteY0" fmla="*/ 55941 h 47625"/>
                  <a:gd name="connsiteX1" fmla="*/ 0 w 38100"/>
                  <a:gd name="connsiteY1" fmla="*/ 27938 h 47625"/>
                  <a:gd name="connsiteX2" fmla="*/ 24384 w 38100"/>
                  <a:gd name="connsiteY2" fmla="*/ 30 h 47625"/>
                  <a:gd name="connsiteX3" fmla="*/ 42386 w 38100"/>
                  <a:gd name="connsiteY3" fmla="*/ 7650 h 47625"/>
                  <a:gd name="connsiteX4" fmla="*/ 34766 w 38100"/>
                  <a:gd name="connsiteY4" fmla="*/ 14984 h 47625"/>
                  <a:gd name="connsiteX5" fmla="*/ 16451 w 38100"/>
                  <a:gd name="connsiteY5" fmla="*/ 12726 h 47625"/>
                  <a:gd name="connsiteX6" fmla="*/ 14192 w 38100"/>
                  <a:gd name="connsiteY6" fmla="*/ 14984 h 47625"/>
                  <a:gd name="connsiteX7" fmla="*/ 11049 w 38100"/>
                  <a:gd name="connsiteY7" fmla="*/ 28224 h 47625"/>
                  <a:gd name="connsiteX8" fmla="*/ 14192 w 38100"/>
                  <a:gd name="connsiteY8" fmla="*/ 41559 h 47625"/>
                  <a:gd name="connsiteX9" fmla="*/ 24384 w 38100"/>
                  <a:gd name="connsiteY9" fmla="*/ 46321 h 47625"/>
                  <a:gd name="connsiteX10" fmla="*/ 34766 w 38100"/>
                  <a:gd name="connsiteY10" fmla="*/ 41178 h 47625"/>
                  <a:gd name="connsiteX11" fmla="*/ 42386 w 38100"/>
                  <a:gd name="connsiteY11" fmla="*/ 48417 h 47625"/>
                  <a:gd name="connsiteX12" fmla="*/ 24384 w 38100"/>
                  <a:gd name="connsiteY12" fmla="*/ 5622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384" y="55941"/>
                    </a:moveTo>
                    <a:cubicBezTo>
                      <a:pt x="12097" y="55941"/>
                      <a:pt x="0" y="48321"/>
                      <a:pt x="0" y="27938"/>
                    </a:cubicBezTo>
                    <a:cubicBezTo>
                      <a:pt x="0" y="7554"/>
                      <a:pt x="12097" y="30"/>
                      <a:pt x="24384" y="30"/>
                    </a:cubicBezTo>
                    <a:cubicBezTo>
                      <a:pt x="31235" y="-323"/>
                      <a:pt x="37870" y="2485"/>
                      <a:pt x="42386" y="7650"/>
                    </a:cubicBezTo>
                    <a:lnTo>
                      <a:pt x="34766" y="14984"/>
                    </a:lnTo>
                    <a:cubicBezTo>
                      <a:pt x="30332" y="9303"/>
                      <a:pt x="22132" y="8292"/>
                      <a:pt x="16451" y="12726"/>
                    </a:cubicBezTo>
                    <a:cubicBezTo>
                      <a:pt x="15608" y="13383"/>
                      <a:pt x="14850" y="14142"/>
                      <a:pt x="14192" y="14984"/>
                    </a:cubicBezTo>
                    <a:cubicBezTo>
                      <a:pt x="11673" y="18913"/>
                      <a:pt x="10565" y="23582"/>
                      <a:pt x="11049" y="28224"/>
                    </a:cubicBezTo>
                    <a:cubicBezTo>
                      <a:pt x="10595" y="32894"/>
                      <a:pt x="11700" y="37583"/>
                      <a:pt x="14192" y="41559"/>
                    </a:cubicBezTo>
                    <a:cubicBezTo>
                      <a:pt x="16650" y="44662"/>
                      <a:pt x="20426" y="46427"/>
                      <a:pt x="24384" y="46321"/>
                    </a:cubicBezTo>
                    <a:cubicBezTo>
                      <a:pt x="28479" y="46415"/>
                      <a:pt x="32360" y="44492"/>
                      <a:pt x="34766" y="41178"/>
                    </a:cubicBezTo>
                    <a:lnTo>
                      <a:pt x="42386" y="48417"/>
                    </a:lnTo>
                    <a:cubicBezTo>
                      <a:pt x="37890" y="53629"/>
                      <a:pt x="31262" y="56504"/>
                      <a:pt x="24384" y="5622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" name="Freihandform 63">
                <a:extLst>
                  <a:ext uri="{FF2B5EF4-FFF2-40B4-BE49-F238E27FC236}">
                    <a16:creationId xmlns="" xmlns:a16="http://schemas.microsoft.com/office/drawing/2014/main" id="{7A70775C-54F4-FF47-BC3B-A690D4729481}"/>
                  </a:ext>
                </a:extLst>
              </p:cNvPr>
              <p:cNvSpPr/>
              <p:nvPr/>
            </p:nvSpPr>
            <p:spPr>
              <a:xfrm>
                <a:off x="9004300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0954 w 9525"/>
                  <a:gd name="connsiteY1" fmla="*/ 22384 h 76200"/>
                  <a:gd name="connsiteX2" fmla="*/ 10954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0954" y="22384"/>
                    </a:lnTo>
                    <a:lnTo>
                      <a:pt x="10954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" name="Freihandform 64">
                <a:extLst>
                  <a:ext uri="{FF2B5EF4-FFF2-40B4-BE49-F238E27FC236}">
                    <a16:creationId xmlns="" xmlns:a16="http://schemas.microsoft.com/office/drawing/2014/main" id="{6886937D-56DE-DC45-9D96-6BB9A5EBE7A1}"/>
                  </a:ext>
                </a:extLst>
              </p:cNvPr>
              <p:cNvSpPr/>
              <p:nvPr/>
            </p:nvSpPr>
            <p:spPr>
              <a:xfrm>
                <a:off x="902992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192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479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36" y="8975"/>
                      <a:pt x="14098" y="11691"/>
                      <a:pt x="12192" y="16002"/>
                    </a:cubicBezTo>
                    <a:cubicBezTo>
                      <a:pt x="11213" y="18352"/>
                      <a:pt x="10758" y="20887"/>
                      <a:pt x="10858" y="23431"/>
                    </a:cubicBezTo>
                    <a:lnTo>
                      <a:pt x="35433" y="23431"/>
                    </a:lnTo>
                    <a:cubicBezTo>
                      <a:pt x="35428" y="20878"/>
                      <a:pt x="34910" y="18351"/>
                      <a:pt x="33909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788" y="53159"/>
                      <a:pt x="32253" y="56313"/>
                      <a:pt x="24479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6" name="Freihandform 65">
                <a:extLst>
                  <a:ext uri="{FF2B5EF4-FFF2-40B4-BE49-F238E27FC236}">
                    <a16:creationId xmlns="" xmlns:a16="http://schemas.microsoft.com/office/drawing/2014/main" id="{EBE00B5E-62A6-B546-90D6-7F561E7CF52F}"/>
                  </a:ext>
                </a:extLst>
              </p:cNvPr>
              <p:cNvSpPr/>
              <p:nvPr/>
            </p:nvSpPr>
            <p:spPr>
              <a:xfrm>
                <a:off x="9090692" y="3134002"/>
                <a:ext cx="38100" cy="47625"/>
              </a:xfrm>
              <a:custGeom>
                <a:avLst/>
                <a:gdLst>
                  <a:gd name="connsiteX0" fmla="*/ 33338 w 38100"/>
                  <a:gd name="connsiteY0" fmla="*/ 55159 h 47625"/>
                  <a:gd name="connsiteX1" fmla="*/ 33338 w 38100"/>
                  <a:gd name="connsiteY1" fmla="*/ 21917 h 47625"/>
                  <a:gd name="connsiteX2" fmla="*/ 24418 w 38100"/>
                  <a:gd name="connsiteY2" fmla="*/ 9917 h 47625"/>
                  <a:gd name="connsiteX3" fmla="*/ 22288 w 38100"/>
                  <a:gd name="connsiteY3" fmla="*/ 9820 h 47625"/>
                  <a:gd name="connsiteX4" fmla="*/ 10979 w 38100"/>
                  <a:gd name="connsiteY4" fmla="*/ 20008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858 w 38100"/>
                  <a:gd name="connsiteY9" fmla="*/ 581 h 47625"/>
                  <a:gd name="connsiteX10" fmla="*/ 10858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59"/>
                    </a:moveTo>
                    <a:lnTo>
                      <a:pt x="33338" y="21917"/>
                    </a:lnTo>
                    <a:cubicBezTo>
                      <a:pt x="34188" y="16140"/>
                      <a:pt x="30195" y="10768"/>
                      <a:pt x="24418" y="9917"/>
                    </a:cubicBezTo>
                    <a:cubicBezTo>
                      <a:pt x="23713" y="9813"/>
                      <a:pt x="23000" y="9781"/>
                      <a:pt x="22288" y="9820"/>
                    </a:cubicBezTo>
                    <a:cubicBezTo>
                      <a:pt x="16352" y="9510"/>
                      <a:pt x="11289" y="14072"/>
                      <a:pt x="10979" y="20008"/>
                    </a:cubicBezTo>
                    <a:cubicBezTo>
                      <a:pt x="10946" y="20645"/>
                      <a:pt x="10969" y="21284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858" y="581"/>
                    </a:lnTo>
                    <a:lnTo>
                      <a:pt x="10858" y="6106"/>
                    </a:lnTo>
                    <a:cubicBezTo>
                      <a:pt x="14583" y="2086"/>
                      <a:pt x="19858" y="-135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34" y="9038"/>
                      <a:pt x="44748" y="14629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" name="Freihandform 66">
                <a:extLst>
                  <a:ext uri="{FF2B5EF4-FFF2-40B4-BE49-F238E27FC236}">
                    <a16:creationId xmlns="" xmlns:a16="http://schemas.microsoft.com/office/drawing/2014/main" id="{53DBB07A-73A2-A249-B670-4AB1E487E391}"/>
                  </a:ext>
                </a:extLst>
              </p:cNvPr>
              <p:cNvSpPr/>
              <p:nvPr/>
            </p:nvSpPr>
            <p:spPr>
              <a:xfrm>
                <a:off x="9148032" y="3133980"/>
                <a:ext cx="38100" cy="47625"/>
              </a:xfrm>
              <a:custGeom>
                <a:avLst/>
                <a:gdLst>
                  <a:gd name="connsiteX0" fmla="*/ 24289 w 38100"/>
                  <a:gd name="connsiteY0" fmla="*/ 55944 h 47625"/>
                  <a:gd name="connsiteX1" fmla="*/ 0 w 38100"/>
                  <a:gd name="connsiteY1" fmla="*/ 27940 h 47625"/>
                  <a:gd name="connsiteX2" fmla="*/ 24289 w 38100"/>
                  <a:gd name="connsiteY2" fmla="*/ 32 h 47625"/>
                  <a:gd name="connsiteX3" fmla="*/ 42291 w 38100"/>
                  <a:gd name="connsiteY3" fmla="*/ 7652 h 47625"/>
                  <a:gd name="connsiteX4" fmla="*/ 34766 w 38100"/>
                  <a:gd name="connsiteY4" fmla="*/ 14986 h 47625"/>
                  <a:gd name="connsiteX5" fmla="*/ 24289 w 38100"/>
                  <a:gd name="connsiteY5" fmla="*/ 9843 h 47625"/>
                  <a:gd name="connsiteX6" fmla="*/ 14192 w 38100"/>
                  <a:gd name="connsiteY6" fmla="*/ 14701 h 47625"/>
                  <a:gd name="connsiteX7" fmla="*/ 10954 w 38100"/>
                  <a:gd name="connsiteY7" fmla="*/ 27940 h 47625"/>
                  <a:gd name="connsiteX8" fmla="*/ 14192 w 38100"/>
                  <a:gd name="connsiteY8" fmla="*/ 41275 h 47625"/>
                  <a:gd name="connsiteX9" fmla="*/ 24289 w 38100"/>
                  <a:gd name="connsiteY9" fmla="*/ 46038 h 47625"/>
                  <a:gd name="connsiteX10" fmla="*/ 34766 w 38100"/>
                  <a:gd name="connsiteY10" fmla="*/ 40894 h 47625"/>
                  <a:gd name="connsiteX11" fmla="*/ 42291 w 38100"/>
                  <a:gd name="connsiteY11" fmla="*/ 48133 h 47625"/>
                  <a:gd name="connsiteX12" fmla="*/ 24289 w 38100"/>
                  <a:gd name="connsiteY12" fmla="*/ 559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289" y="55944"/>
                    </a:moveTo>
                    <a:cubicBezTo>
                      <a:pt x="12002" y="55944"/>
                      <a:pt x="0" y="48324"/>
                      <a:pt x="0" y="27940"/>
                    </a:cubicBezTo>
                    <a:cubicBezTo>
                      <a:pt x="0" y="7557"/>
                      <a:pt x="12002" y="32"/>
                      <a:pt x="24289" y="32"/>
                    </a:cubicBezTo>
                    <a:cubicBezTo>
                      <a:pt x="31143" y="-335"/>
                      <a:pt x="37784" y="2476"/>
                      <a:pt x="42291" y="7652"/>
                    </a:cubicBezTo>
                    <a:lnTo>
                      <a:pt x="34766" y="14986"/>
                    </a:lnTo>
                    <a:cubicBezTo>
                      <a:pt x="32319" y="11669"/>
                      <a:pt x="28410" y="9750"/>
                      <a:pt x="24289" y="9843"/>
                    </a:cubicBezTo>
                    <a:cubicBezTo>
                      <a:pt x="20338" y="9744"/>
                      <a:pt x="16581" y="11552"/>
                      <a:pt x="14192" y="14701"/>
                    </a:cubicBezTo>
                    <a:cubicBezTo>
                      <a:pt x="11589" y="18595"/>
                      <a:pt x="10442" y="23283"/>
                      <a:pt x="10954" y="27940"/>
                    </a:cubicBezTo>
                    <a:cubicBezTo>
                      <a:pt x="10475" y="32625"/>
                      <a:pt x="11619" y="37332"/>
                      <a:pt x="14192" y="41275"/>
                    </a:cubicBezTo>
                    <a:cubicBezTo>
                      <a:pt x="16611" y="44376"/>
                      <a:pt x="20358" y="46143"/>
                      <a:pt x="24289" y="46038"/>
                    </a:cubicBezTo>
                    <a:cubicBezTo>
                      <a:pt x="28410" y="46130"/>
                      <a:pt x="32319" y="44211"/>
                      <a:pt x="34766" y="40894"/>
                    </a:cubicBezTo>
                    <a:lnTo>
                      <a:pt x="42291" y="48133"/>
                    </a:lnTo>
                    <a:cubicBezTo>
                      <a:pt x="37803" y="53357"/>
                      <a:pt x="31169" y="56235"/>
                      <a:pt x="24289" y="559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 67">
                <a:extLst>
                  <a:ext uri="{FF2B5EF4-FFF2-40B4-BE49-F238E27FC236}">
                    <a16:creationId xmlns="" xmlns:a16="http://schemas.microsoft.com/office/drawing/2014/main" id="{58EC2F19-ECE2-FF4A-BDF5-C4247736C1F5}"/>
                  </a:ext>
                </a:extLst>
              </p:cNvPr>
              <p:cNvSpPr/>
              <p:nvPr/>
            </p:nvSpPr>
            <p:spPr>
              <a:xfrm>
                <a:off x="9198991" y="3134964"/>
                <a:ext cx="47625" cy="66675"/>
              </a:xfrm>
              <a:custGeom>
                <a:avLst/>
                <a:gdLst>
                  <a:gd name="connsiteX0" fmla="*/ 24384 w 47625"/>
                  <a:gd name="connsiteY0" fmla="*/ 65151 h 66675"/>
                  <a:gd name="connsiteX1" fmla="*/ 20383 w 47625"/>
                  <a:gd name="connsiteY1" fmla="*/ 71914 h 66675"/>
                  <a:gd name="connsiteX2" fmla="*/ 9239 w 47625"/>
                  <a:gd name="connsiteY2" fmla="*/ 75914 h 66675"/>
                  <a:gd name="connsiteX3" fmla="*/ 5334 w 47625"/>
                  <a:gd name="connsiteY3" fmla="*/ 75914 h 66675"/>
                  <a:gd name="connsiteX4" fmla="*/ 5334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054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384" y="65151"/>
                    </a:moveTo>
                    <a:cubicBezTo>
                      <a:pt x="23573" y="67676"/>
                      <a:pt x="22206" y="69987"/>
                      <a:pt x="20383" y="71914"/>
                    </a:cubicBezTo>
                    <a:cubicBezTo>
                      <a:pt x="17360" y="74695"/>
                      <a:pt x="13341" y="76137"/>
                      <a:pt x="9239" y="75914"/>
                    </a:cubicBezTo>
                    <a:lnTo>
                      <a:pt x="5334" y="75914"/>
                    </a:lnTo>
                    <a:lnTo>
                      <a:pt x="5334" y="66389"/>
                    </a:lnTo>
                    <a:lnTo>
                      <a:pt x="8192" y="66389"/>
                    </a:lnTo>
                    <a:cubicBezTo>
                      <a:pt x="12859" y="66389"/>
                      <a:pt x="14383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054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" name="Freihandform 68">
                <a:extLst>
                  <a:ext uri="{FF2B5EF4-FFF2-40B4-BE49-F238E27FC236}">
                    <a16:creationId xmlns="" xmlns:a16="http://schemas.microsoft.com/office/drawing/2014/main" id="{EFDD36E3-51F6-DB48-98C8-6E1281440C30}"/>
                  </a:ext>
                </a:extLst>
              </p:cNvPr>
              <p:cNvSpPr/>
              <p:nvPr/>
            </p:nvSpPr>
            <p:spPr>
              <a:xfrm>
                <a:off x="9251569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4 w 9525"/>
                  <a:gd name="connsiteY1" fmla="*/ 0 h 9525"/>
                  <a:gd name="connsiteX2" fmla="*/ 13144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4" y="0"/>
                    </a:lnTo>
                    <a:lnTo>
                      <a:pt x="13144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" name="Freihandform 69">
                <a:extLst>
                  <a:ext uri="{FF2B5EF4-FFF2-40B4-BE49-F238E27FC236}">
                    <a16:creationId xmlns="" xmlns:a16="http://schemas.microsoft.com/office/drawing/2014/main" id="{0D4ECCA7-7768-574A-9648-1C8EA8E2D412}"/>
                  </a:ext>
                </a:extLst>
              </p:cNvPr>
              <p:cNvSpPr/>
              <p:nvPr/>
            </p:nvSpPr>
            <p:spPr>
              <a:xfrm>
                <a:off x="9309195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" name="Freihandform 70">
                <a:extLst>
                  <a:ext uri="{FF2B5EF4-FFF2-40B4-BE49-F238E27FC236}">
                    <a16:creationId xmlns="" xmlns:a16="http://schemas.microsoft.com/office/drawing/2014/main" id="{53CEC9A5-CA79-8346-A5A8-9A3030ED0416}"/>
                  </a:ext>
                </a:extLst>
              </p:cNvPr>
              <p:cNvSpPr/>
              <p:nvPr/>
            </p:nvSpPr>
            <p:spPr>
              <a:xfrm>
                <a:off x="9373679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2288 w 38100"/>
                  <a:gd name="connsiteY2" fmla="*/ 9820 h 47625"/>
                  <a:gd name="connsiteX3" fmla="*/ 10895 w 38100"/>
                  <a:gd name="connsiteY3" fmla="*/ 20116 h 47625"/>
                  <a:gd name="connsiteX4" fmla="*/ 10954 w 38100"/>
                  <a:gd name="connsiteY4" fmla="*/ 21917 h 47625"/>
                  <a:gd name="connsiteX5" fmla="*/ 10954 w 38100"/>
                  <a:gd name="connsiteY5" fmla="*/ 55159 h 47625"/>
                  <a:gd name="connsiteX6" fmla="*/ 0 w 38100"/>
                  <a:gd name="connsiteY6" fmla="*/ 55159 h 47625"/>
                  <a:gd name="connsiteX7" fmla="*/ 0 w 38100"/>
                  <a:gd name="connsiteY7" fmla="*/ 581 h 47625"/>
                  <a:gd name="connsiteX8" fmla="*/ 10763 w 38100"/>
                  <a:gd name="connsiteY8" fmla="*/ 581 h 47625"/>
                  <a:gd name="connsiteX9" fmla="*/ 10763 w 38100"/>
                  <a:gd name="connsiteY9" fmla="*/ 6106 h 47625"/>
                  <a:gd name="connsiteX10" fmla="*/ 25337 w 38100"/>
                  <a:gd name="connsiteY10" fmla="*/ 10 h 47625"/>
                  <a:gd name="connsiteX11" fmla="*/ 38767 w 38100"/>
                  <a:gd name="connsiteY11" fmla="*/ 4963 h 47625"/>
                  <a:gd name="connsiteX12" fmla="*/ 44291 w 38100"/>
                  <a:gd name="connsiteY12" fmla="*/ 20298 h 47625"/>
                  <a:gd name="connsiteX13" fmla="*/ 44291 w 38100"/>
                  <a:gd name="connsiteY13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3242" y="13440"/>
                      <a:pt x="28480" y="9820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6" y="2112"/>
                      <a:pt x="19837" y="-102"/>
                      <a:pt x="25337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1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" name="Freihandform 71">
                <a:extLst>
                  <a:ext uri="{FF2B5EF4-FFF2-40B4-BE49-F238E27FC236}">
                    <a16:creationId xmlns="" xmlns:a16="http://schemas.microsoft.com/office/drawing/2014/main" id="{94CC2034-062E-F047-8BD3-A64C49C47923}"/>
                  </a:ext>
                </a:extLst>
              </p:cNvPr>
              <p:cNvSpPr/>
              <p:nvPr/>
            </p:nvSpPr>
            <p:spPr>
              <a:xfrm>
                <a:off x="9427115" y="3134583"/>
                <a:ext cx="47625" cy="47625"/>
              </a:xfrm>
              <a:custGeom>
                <a:avLst/>
                <a:gdLst>
                  <a:gd name="connsiteX0" fmla="*/ 28956 w 47625"/>
                  <a:gd name="connsiteY0" fmla="*/ 54578 h 47625"/>
                  <a:gd name="connsiteX1" fmla="*/ 20002 w 47625"/>
                  <a:gd name="connsiteY1" fmla="*/ 54578 h 47625"/>
                  <a:gd name="connsiteX2" fmla="*/ 0 w 47625"/>
                  <a:gd name="connsiteY2" fmla="*/ 0 h 47625"/>
                  <a:gd name="connsiteX3" fmla="*/ 11621 w 47625"/>
                  <a:gd name="connsiteY3" fmla="*/ 0 h 47625"/>
                  <a:gd name="connsiteX4" fmla="*/ 24479 w 47625"/>
                  <a:gd name="connsiteY4" fmla="*/ 38481 h 47625"/>
                  <a:gd name="connsiteX5" fmla="*/ 37338 w 47625"/>
                  <a:gd name="connsiteY5" fmla="*/ 0 h 47625"/>
                  <a:gd name="connsiteX6" fmla="*/ 48958 w 47625"/>
                  <a:gd name="connsiteY6" fmla="*/ 0 h 47625"/>
                  <a:gd name="connsiteX7" fmla="*/ 28956 w 47625"/>
                  <a:gd name="connsiteY7" fmla="*/ 545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47625">
                    <a:moveTo>
                      <a:pt x="28956" y="54578"/>
                    </a:moveTo>
                    <a:lnTo>
                      <a:pt x="20002" y="54578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479" y="38481"/>
                    </a:lnTo>
                    <a:lnTo>
                      <a:pt x="37338" y="0"/>
                    </a:lnTo>
                    <a:lnTo>
                      <a:pt x="48958" y="0"/>
                    </a:lnTo>
                    <a:lnTo>
                      <a:pt x="28956" y="54578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" name="Freihandform 72">
                <a:extLst>
                  <a:ext uri="{FF2B5EF4-FFF2-40B4-BE49-F238E27FC236}">
                    <a16:creationId xmlns="" xmlns:a16="http://schemas.microsoft.com/office/drawing/2014/main" id="{EEB25613-E78F-7045-9700-86FE22EC5546}"/>
                  </a:ext>
                </a:extLst>
              </p:cNvPr>
              <p:cNvSpPr/>
              <p:nvPr/>
            </p:nvSpPr>
            <p:spPr>
              <a:xfrm>
                <a:off x="9487694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1049 w 9525"/>
                  <a:gd name="connsiteY1" fmla="*/ 22384 h 76200"/>
                  <a:gd name="connsiteX2" fmla="*/ 11049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1049" y="22384"/>
                    </a:lnTo>
                    <a:lnTo>
                      <a:pt x="11049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 73">
                <a:extLst>
                  <a:ext uri="{FF2B5EF4-FFF2-40B4-BE49-F238E27FC236}">
                    <a16:creationId xmlns="" xmlns:a16="http://schemas.microsoft.com/office/drawing/2014/main" id="{5E346F06-6305-524D-882F-35A5527C22F5}"/>
                  </a:ext>
                </a:extLst>
              </p:cNvPr>
              <p:cNvSpPr/>
              <p:nvPr/>
            </p:nvSpPr>
            <p:spPr>
              <a:xfrm>
                <a:off x="9516174" y="3133987"/>
                <a:ext cx="38100" cy="47625"/>
              </a:xfrm>
              <a:custGeom>
                <a:avLst/>
                <a:gdLst>
                  <a:gd name="connsiteX0" fmla="*/ 30099 w 38100"/>
                  <a:gd name="connsiteY0" fmla="*/ 13454 h 47625"/>
                  <a:gd name="connsiteX1" fmla="*/ 21907 w 38100"/>
                  <a:gd name="connsiteY1" fmla="*/ 9835 h 47625"/>
                  <a:gd name="connsiteX2" fmla="*/ 10916 w 38100"/>
                  <a:gd name="connsiteY2" fmla="*/ 21317 h 47625"/>
                  <a:gd name="connsiteX3" fmla="*/ 10954 w 38100"/>
                  <a:gd name="connsiteY3" fmla="*/ 22027 h 47625"/>
                  <a:gd name="connsiteX4" fmla="*/ 10954 w 38100"/>
                  <a:gd name="connsiteY4" fmla="*/ 55174 h 47625"/>
                  <a:gd name="connsiteX5" fmla="*/ 0 w 38100"/>
                  <a:gd name="connsiteY5" fmla="*/ 55174 h 47625"/>
                  <a:gd name="connsiteX6" fmla="*/ 0 w 38100"/>
                  <a:gd name="connsiteY6" fmla="*/ 596 h 47625"/>
                  <a:gd name="connsiteX7" fmla="*/ 10763 w 38100"/>
                  <a:gd name="connsiteY7" fmla="*/ 596 h 47625"/>
                  <a:gd name="connsiteX8" fmla="*/ 10763 w 38100"/>
                  <a:gd name="connsiteY8" fmla="*/ 6596 h 47625"/>
                  <a:gd name="connsiteX9" fmla="*/ 25336 w 38100"/>
                  <a:gd name="connsiteY9" fmla="*/ 24 h 47625"/>
                  <a:gd name="connsiteX10" fmla="*/ 38386 w 38100"/>
                  <a:gd name="connsiteY10" fmla="*/ 516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99" y="13454"/>
                    </a:moveTo>
                    <a:cubicBezTo>
                      <a:pt x="28064" y="11060"/>
                      <a:pt x="25047" y="9727"/>
                      <a:pt x="21907" y="9835"/>
                    </a:cubicBezTo>
                    <a:cubicBezTo>
                      <a:pt x="15702" y="9970"/>
                      <a:pt x="10780" y="15111"/>
                      <a:pt x="10916" y="21317"/>
                    </a:cubicBezTo>
                    <a:cubicBezTo>
                      <a:pt x="10921" y="21554"/>
                      <a:pt x="10933" y="21791"/>
                      <a:pt x="10954" y="22027"/>
                    </a:cubicBezTo>
                    <a:lnTo>
                      <a:pt x="10954" y="55174"/>
                    </a:lnTo>
                    <a:lnTo>
                      <a:pt x="0" y="55174"/>
                    </a:lnTo>
                    <a:lnTo>
                      <a:pt x="0" y="596"/>
                    </a:lnTo>
                    <a:lnTo>
                      <a:pt x="10763" y="596"/>
                    </a:lnTo>
                    <a:lnTo>
                      <a:pt x="10763" y="6596"/>
                    </a:lnTo>
                    <a:cubicBezTo>
                      <a:pt x="14337" y="2263"/>
                      <a:pt x="19722" y="-166"/>
                      <a:pt x="25336" y="24"/>
                    </a:cubicBezTo>
                    <a:cubicBezTo>
                      <a:pt x="30227" y="-238"/>
                      <a:pt x="34989" y="1639"/>
                      <a:pt x="38386" y="5168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Freihandform 74">
                <a:extLst>
                  <a:ext uri="{FF2B5EF4-FFF2-40B4-BE49-F238E27FC236}">
                    <a16:creationId xmlns="" xmlns:a16="http://schemas.microsoft.com/office/drawing/2014/main" id="{AF25AAB8-F1FD-1643-8346-0FCD76AFC493}"/>
                  </a:ext>
                </a:extLst>
              </p:cNvPr>
              <p:cNvSpPr/>
              <p:nvPr/>
            </p:nvSpPr>
            <p:spPr>
              <a:xfrm>
                <a:off x="9560854" y="3134003"/>
                <a:ext cx="38100" cy="47625"/>
              </a:xfrm>
              <a:custGeom>
                <a:avLst/>
                <a:gdLst>
                  <a:gd name="connsiteX0" fmla="*/ 30853 w 38100"/>
                  <a:gd name="connsiteY0" fmla="*/ 12868 h 47625"/>
                  <a:gd name="connsiteX1" fmla="*/ 14756 w 38100"/>
                  <a:gd name="connsiteY1" fmla="*/ 12868 h 47625"/>
                  <a:gd name="connsiteX2" fmla="*/ 14756 w 38100"/>
                  <a:gd name="connsiteY2" fmla="*/ 42871 h 47625"/>
                  <a:gd name="connsiteX3" fmla="*/ 30853 w 38100"/>
                  <a:gd name="connsiteY3" fmla="*/ 42871 h 47625"/>
                  <a:gd name="connsiteX4" fmla="*/ 30853 w 38100"/>
                  <a:gd name="connsiteY4" fmla="*/ 12868 h 47625"/>
                  <a:gd name="connsiteX5" fmla="*/ 39140 w 38100"/>
                  <a:gd name="connsiteY5" fmla="*/ 49444 h 47625"/>
                  <a:gd name="connsiteX6" fmla="*/ 22756 w 38100"/>
                  <a:gd name="connsiteY6" fmla="*/ 55921 h 47625"/>
                  <a:gd name="connsiteX7" fmla="*/ 6469 w 38100"/>
                  <a:gd name="connsiteY7" fmla="*/ 49444 h 47625"/>
                  <a:gd name="connsiteX8" fmla="*/ 6469 w 38100"/>
                  <a:gd name="connsiteY8" fmla="*/ 6391 h 47625"/>
                  <a:gd name="connsiteX9" fmla="*/ 22756 w 38100"/>
                  <a:gd name="connsiteY9" fmla="*/ 9 h 47625"/>
                  <a:gd name="connsiteX10" fmla="*/ 39140 w 38100"/>
                  <a:gd name="connsiteY10" fmla="*/ 6391 h 47625"/>
                  <a:gd name="connsiteX11" fmla="*/ 39140 w 38100"/>
                  <a:gd name="connsiteY11" fmla="*/ 494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47625">
                    <a:moveTo>
                      <a:pt x="30853" y="12868"/>
                    </a:moveTo>
                    <a:cubicBezTo>
                      <a:pt x="26250" y="8822"/>
                      <a:pt x="19359" y="8822"/>
                      <a:pt x="14756" y="12868"/>
                    </a:cubicBezTo>
                    <a:cubicBezTo>
                      <a:pt x="9810" y="22258"/>
                      <a:pt x="9810" y="33481"/>
                      <a:pt x="14756" y="42871"/>
                    </a:cubicBezTo>
                    <a:cubicBezTo>
                      <a:pt x="19308" y="47048"/>
                      <a:pt x="26300" y="47048"/>
                      <a:pt x="30853" y="42871"/>
                    </a:cubicBezTo>
                    <a:cubicBezTo>
                      <a:pt x="35798" y="33481"/>
                      <a:pt x="35798" y="22258"/>
                      <a:pt x="30853" y="12868"/>
                    </a:cubicBezTo>
                    <a:moveTo>
                      <a:pt x="39140" y="49444"/>
                    </a:moveTo>
                    <a:cubicBezTo>
                      <a:pt x="34793" y="53751"/>
                      <a:pt x="28873" y="56092"/>
                      <a:pt x="22756" y="55921"/>
                    </a:cubicBezTo>
                    <a:cubicBezTo>
                      <a:pt x="16664" y="56111"/>
                      <a:pt x="10767" y="53765"/>
                      <a:pt x="6469" y="49444"/>
                    </a:cubicBezTo>
                    <a:cubicBezTo>
                      <a:pt x="-2156" y="36388"/>
                      <a:pt x="-2156" y="19446"/>
                      <a:pt x="6469" y="6391"/>
                    </a:cubicBezTo>
                    <a:cubicBezTo>
                      <a:pt x="10808" y="2142"/>
                      <a:pt x="16686" y="-161"/>
                      <a:pt x="22756" y="9"/>
                    </a:cubicBezTo>
                    <a:cubicBezTo>
                      <a:pt x="28852" y="-144"/>
                      <a:pt x="34753" y="2155"/>
                      <a:pt x="39140" y="6391"/>
                    </a:cubicBezTo>
                    <a:cubicBezTo>
                      <a:pt x="47764" y="19446"/>
                      <a:pt x="47764" y="36388"/>
                      <a:pt x="39140" y="494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 75">
                <a:extLst>
                  <a:ext uri="{FF2B5EF4-FFF2-40B4-BE49-F238E27FC236}">
                    <a16:creationId xmlns="" xmlns:a16="http://schemas.microsoft.com/office/drawing/2014/main" id="{467D84DC-AD66-D64C-8C12-F6FECF7435A6}"/>
                  </a:ext>
                </a:extLst>
              </p:cNvPr>
              <p:cNvSpPr/>
              <p:nvPr/>
            </p:nvSpPr>
            <p:spPr>
              <a:xfrm>
                <a:off x="9621234" y="3133999"/>
                <a:ext cx="38100" cy="47625"/>
              </a:xfrm>
              <a:custGeom>
                <a:avLst/>
                <a:gdLst>
                  <a:gd name="connsiteX0" fmla="*/ 33338 w 38100"/>
                  <a:gd name="connsiteY0" fmla="*/ 55163 h 47625"/>
                  <a:gd name="connsiteX1" fmla="*/ 33338 w 38100"/>
                  <a:gd name="connsiteY1" fmla="*/ 21920 h 47625"/>
                  <a:gd name="connsiteX2" fmla="*/ 24412 w 38100"/>
                  <a:gd name="connsiteY2" fmla="*/ 9924 h 47625"/>
                  <a:gd name="connsiteX3" fmla="*/ 22384 w 38100"/>
                  <a:gd name="connsiteY3" fmla="*/ 9824 h 47625"/>
                  <a:gd name="connsiteX4" fmla="*/ 10990 w 38100"/>
                  <a:gd name="connsiteY4" fmla="*/ 20120 h 47625"/>
                  <a:gd name="connsiteX5" fmla="*/ 11049 w 38100"/>
                  <a:gd name="connsiteY5" fmla="*/ 21920 h 47625"/>
                  <a:gd name="connsiteX6" fmla="*/ 11049 w 38100"/>
                  <a:gd name="connsiteY6" fmla="*/ 55163 h 47625"/>
                  <a:gd name="connsiteX7" fmla="*/ 0 w 38100"/>
                  <a:gd name="connsiteY7" fmla="*/ 55163 h 47625"/>
                  <a:gd name="connsiteX8" fmla="*/ 0 w 38100"/>
                  <a:gd name="connsiteY8" fmla="*/ 584 h 47625"/>
                  <a:gd name="connsiteX9" fmla="*/ 10858 w 38100"/>
                  <a:gd name="connsiteY9" fmla="*/ 584 h 47625"/>
                  <a:gd name="connsiteX10" fmla="*/ 10858 w 38100"/>
                  <a:gd name="connsiteY10" fmla="*/ 6109 h 47625"/>
                  <a:gd name="connsiteX11" fmla="*/ 25337 w 38100"/>
                  <a:gd name="connsiteY11" fmla="*/ 13 h 47625"/>
                  <a:gd name="connsiteX12" fmla="*/ 38862 w 38100"/>
                  <a:gd name="connsiteY12" fmla="*/ 4966 h 47625"/>
                  <a:gd name="connsiteX13" fmla="*/ 44291 w 38100"/>
                  <a:gd name="connsiteY13" fmla="*/ 20301 h 47625"/>
                  <a:gd name="connsiteX14" fmla="*/ 44291 w 38100"/>
                  <a:gd name="connsiteY14" fmla="*/ 5516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63"/>
                    </a:moveTo>
                    <a:lnTo>
                      <a:pt x="33338" y="21920"/>
                    </a:lnTo>
                    <a:cubicBezTo>
                      <a:pt x="34186" y="16143"/>
                      <a:pt x="30190" y="10772"/>
                      <a:pt x="24412" y="9924"/>
                    </a:cubicBezTo>
                    <a:cubicBezTo>
                      <a:pt x="23741" y="9826"/>
                      <a:pt x="23062" y="9792"/>
                      <a:pt x="22384" y="9824"/>
                    </a:cubicBezTo>
                    <a:cubicBezTo>
                      <a:pt x="16394" y="9521"/>
                      <a:pt x="11293" y="14130"/>
                      <a:pt x="10990" y="20120"/>
                    </a:cubicBezTo>
                    <a:cubicBezTo>
                      <a:pt x="10960" y="20720"/>
                      <a:pt x="10980" y="21323"/>
                      <a:pt x="11049" y="21920"/>
                    </a:cubicBezTo>
                    <a:lnTo>
                      <a:pt x="11049" y="55163"/>
                    </a:lnTo>
                    <a:lnTo>
                      <a:pt x="0" y="55163"/>
                    </a:lnTo>
                    <a:lnTo>
                      <a:pt x="0" y="584"/>
                    </a:lnTo>
                    <a:lnTo>
                      <a:pt x="10858" y="584"/>
                    </a:lnTo>
                    <a:lnTo>
                      <a:pt x="10858" y="6109"/>
                    </a:lnTo>
                    <a:cubicBezTo>
                      <a:pt x="14583" y="2089"/>
                      <a:pt x="19858" y="-132"/>
                      <a:pt x="25337" y="13"/>
                    </a:cubicBezTo>
                    <a:cubicBezTo>
                      <a:pt x="30320" y="-170"/>
                      <a:pt x="35175" y="1608"/>
                      <a:pt x="38862" y="4966"/>
                    </a:cubicBezTo>
                    <a:cubicBezTo>
                      <a:pt x="42763" y="9078"/>
                      <a:pt x="44736" y="14651"/>
                      <a:pt x="44291" y="20301"/>
                    </a:cubicBezTo>
                    <a:lnTo>
                      <a:pt x="44291" y="55163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Freihandform 76">
                <a:extLst>
                  <a:ext uri="{FF2B5EF4-FFF2-40B4-BE49-F238E27FC236}">
                    <a16:creationId xmlns="" xmlns:a16="http://schemas.microsoft.com/office/drawing/2014/main" id="{6BFDCDE4-C5A4-164D-8C71-36EB6408E635}"/>
                  </a:ext>
                </a:extLst>
              </p:cNvPr>
              <p:cNvSpPr/>
              <p:nvPr/>
            </p:nvSpPr>
            <p:spPr>
              <a:xfrm>
                <a:off x="9682480" y="3133991"/>
                <a:ext cx="76200" cy="47625"/>
              </a:xfrm>
              <a:custGeom>
                <a:avLst/>
                <a:gdLst>
                  <a:gd name="connsiteX0" fmla="*/ 66580 w 76200"/>
                  <a:gd name="connsiteY0" fmla="*/ 55170 h 47625"/>
                  <a:gd name="connsiteX1" fmla="*/ 66580 w 76200"/>
                  <a:gd name="connsiteY1" fmla="*/ 21928 h 47625"/>
                  <a:gd name="connsiteX2" fmla="*/ 57660 w 76200"/>
                  <a:gd name="connsiteY2" fmla="*/ 9928 h 47625"/>
                  <a:gd name="connsiteX3" fmla="*/ 55531 w 76200"/>
                  <a:gd name="connsiteY3" fmla="*/ 9831 h 47625"/>
                  <a:gd name="connsiteX4" fmla="*/ 44268 w 76200"/>
                  <a:gd name="connsiteY4" fmla="*/ 20071 h 47625"/>
                  <a:gd name="connsiteX5" fmla="*/ 44291 w 76200"/>
                  <a:gd name="connsiteY5" fmla="*/ 21452 h 47625"/>
                  <a:gd name="connsiteX6" fmla="*/ 44291 w 76200"/>
                  <a:gd name="connsiteY6" fmla="*/ 55170 h 47625"/>
                  <a:gd name="connsiteX7" fmla="*/ 33242 w 76200"/>
                  <a:gd name="connsiteY7" fmla="*/ 55170 h 47625"/>
                  <a:gd name="connsiteX8" fmla="*/ 33242 w 76200"/>
                  <a:gd name="connsiteY8" fmla="*/ 21928 h 47625"/>
                  <a:gd name="connsiteX9" fmla="*/ 24317 w 76200"/>
                  <a:gd name="connsiteY9" fmla="*/ 9932 h 47625"/>
                  <a:gd name="connsiteX10" fmla="*/ 22288 w 76200"/>
                  <a:gd name="connsiteY10" fmla="*/ 9831 h 47625"/>
                  <a:gd name="connsiteX11" fmla="*/ 10895 w 76200"/>
                  <a:gd name="connsiteY11" fmla="*/ 20127 h 47625"/>
                  <a:gd name="connsiteX12" fmla="*/ 10954 w 76200"/>
                  <a:gd name="connsiteY12" fmla="*/ 21928 h 47625"/>
                  <a:gd name="connsiteX13" fmla="*/ 10954 w 76200"/>
                  <a:gd name="connsiteY13" fmla="*/ 55170 h 47625"/>
                  <a:gd name="connsiteX14" fmla="*/ 0 w 76200"/>
                  <a:gd name="connsiteY14" fmla="*/ 55170 h 47625"/>
                  <a:gd name="connsiteX15" fmla="*/ 0 w 76200"/>
                  <a:gd name="connsiteY15" fmla="*/ 592 h 47625"/>
                  <a:gd name="connsiteX16" fmla="*/ 10763 w 76200"/>
                  <a:gd name="connsiteY16" fmla="*/ 592 h 47625"/>
                  <a:gd name="connsiteX17" fmla="*/ 10763 w 76200"/>
                  <a:gd name="connsiteY17" fmla="*/ 6117 h 47625"/>
                  <a:gd name="connsiteX18" fmla="*/ 25241 w 76200"/>
                  <a:gd name="connsiteY18" fmla="*/ 21 h 47625"/>
                  <a:gd name="connsiteX19" fmla="*/ 40862 w 76200"/>
                  <a:gd name="connsiteY19" fmla="*/ 7926 h 47625"/>
                  <a:gd name="connsiteX20" fmla="*/ 57912 w 76200"/>
                  <a:gd name="connsiteY20" fmla="*/ 21 h 47625"/>
                  <a:gd name="connsiteX21" fmla="*/ 71723 w 76200"/>
                  <a:gd name="connsiteY21" fmla="*/ 4974 h 47625"/>
                  <a:gd name="connsiteX22" fmla="*/ 77533 w 76200"/>
                  <a:gd name="connsiteY22" fmla="*/ 20309 h 47625"/>
                  <a:gd name="connsiteX23" fmla="*/ 77533 w 76200"/>
                  <a:gd name="connsiteY23" fmla="*/ 5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200" h="47625">
                    <a:moveTo>
                      <a:pt x="66580" y="55170"/>
                    </a:moveTo>
                    <a:lnTo>
                      <a:pt x="66580" y="21928"/>
                    </a:lnTo>
                    <a:cubicBezTo>
                      <a:pt x="67431" y="16151"/>
                      <a:pt x="63437" y="10779"/>
                      <a:pt x="57660" y="9928"/>
                    </a:cubicBezTo>
                    <a:cubicBezTo>
                      <a:pt x="56956" y="9824"/>
                      <a:pt x="56242" y="9792"/>
                      <a:pt x="55531" y="9831"/>
                    </a:cubicBezTo>
                    <a:cubicBezTo>
                      <a:pt x="49593" y="9549"/>
                      <a:pt x="44551" y="14133"/>
                      <a:pt x="44268" y="20071"/>
                    </a:cubicBezTo>
                    <a:cubicBezTo>
                      <a:pt x="44246" y="20531"/>
                      <a:pt x="44254" y="20993"/>
                      <a:pt x="44291" y="21452"/>
                    </a:cubicBezTo>
                    <a:lnTo>
                      <a:pt x="44291" y="55170"/>
                    </a:lnTo>
                    <a:lnTo>
                      <a:pt x="33242" y="55170"/>
                    </a:lnTo>
                    <a:lnTo>
                      <a:pt x="33242" y="21928"/>
                    </a:lnTo>
                    <a:cubicBezTo>
                      <a:pt x="34090" y="16151"/>
                      <a:pt x="30094" y="10780"/>
                      <a:pt x="24317" y="9932"/>
                    </a:cubicBezTo>
                    <a:cubicBezTo>
                      <a:pt x="23646" y="9833"/>
                      <a:pt x="22966" y="9800"/>
                      <a:pt x="22288" y="9831"/>
                    </a:cubicBezTo>
                    <a:cubicBezTo>
                      <a:pt x="16299" y="9528"/>
                      <a:pt x="11198" y="14138"/>
                      <a:pt x="10895" y="20127"/>
                    </a:cubicBezTo>
                    <a:cubicBezTo>
                      <a:pt x="10865" y="20728"/>
                      <a:pt x="10884" y="21331"/>
                      <a:pt x="10954" y="21928"/>
                    </a:cubicBezTo>
                    <a:lnTo>
                      <a:pt x="10954" y="55170"/>
                    </a:lnTo>
                    <a:lnTo>
                      <a:pt x="0" y="55170"/>
                    </a:lnTo>
                    <a:lnTo>
                      <a:pt x="0" y="592"/>
                    </a:lnTo>
                    <a:lnTo>
                      <a:pt x="10763" y="592"/>
                    </a:lnTo>
                    <a:lnTo>
                      <a:pt x="10763" y="6117"/>
                    </a:lnTo>
                    <a:cubicBezTo>
                      <a:pt x="14523" y="2147"/>
                      <a:pt x="19775" y="-64"/>
                      <a:pt x="25241" y="21"/>
                    </a:cubicBezTo>
                    <a:cubicBezTo>
                      <a:pt x="31478" y="-281"/>
                      <a:pt x="37412" y="2723"/>
                      <a:pt x="40862" y="7926"/>
                    </a:cubicBezTo>
                    <a:cubicBezTo>
                      <a:pt x="44940" y="2698"/>
                      <a:pt x="51287" y="-245"/>
                      <a:pt x="57912" y="21"/>
                    </a:cubicBezTo>
                    <a:cubicBezTo>
                      <a:pt x="62981" y="-167"/>
                      <a:pt x="67928" y="1607"/>
                      <a:pt x="71723" y="4974"/>
                    </a:cubicBezTo>
                    <a:cubicBezTo>
                      <a:pt x="75742" y="9033"/>
                      <a:pt x="77853" y="14605"/>
                      <a:pt x="77533" y="20309"/>
                    </a:cubicBezTo>
                    <a:lnTo>
                      <a:pt x="77533" y="5517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" name="Freihandform 77">
                <a:extLst>
                  <a:ext uri="{FF2B5EF4-FFF2-40B4-BE49-F238E27FC236}">
                    <a16:creationId xmlns="" xmlns:a16="http://schemas.microsoft.com/office/drawing/2014/main" id="{B863B747-656E-1D42-857A-97306484D0E7}"/>
                  </a:ext>
                </a:extLst>
              </p:cNvPr>
              <p:cNvSpPr/>
              <p:nvPr/>
            </p:nvSpPr>
            <p:spPr>
              <a:xfrm>
                <a:off x="9774492" y="3134012"/>
                <a:ext cx="38100" cy="47625"/>
              </a:xfrm>
              <a:custGeom>
                <a:avLst/>
                <a:gdLst>
                  <a:gd name="connsiteX0" fmla="*/ 33528 w 38100"/>
                  <a:gd name="connsiteY0" fmla="*/ 16002 h 47625"/>
                  <a:gd name="connsiteX1" fmla="*/ 22765 w 38100"/>
                  <a:gd name="connsiteY1" fmla="*/ 9144 h 47625"/>
                  <a:gd name="connsiteX2" fmla="*/ 11906 w 38100"/>
                  <a:gd name="connsiteY2" fmla="*/ 16002 h 47625"/>
                  <a:gd name="connsiteX3" fmla="*/ 10478 w 38100"/>
                  <a:gd name="connsiteY3" fmla="*/ 23431 h 47625"/>
                  <a:gd name="connsiteX4" fmla="*/ 35052 w 38100"/>
                  <a:gd name="connsiteY4" fmla="*/ 23431 h 47625"/>
                  <a:gd name="connsiteX5" fmla="*/ 33528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5053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528" y="16002"/>
                    </a:moveTo>
                    <a:cubicBezTo>
                      <a:pt x="31712" y="11703"/>
                      <a:pt x="27428" y="8974"/>
                      <a:pt x="22765" y="9144"/>
                    </a:cubicBezTo>
                    <a:cubicBezTo>
                      <a:pt x="18074" y="8961"/>
                      <a:pt x="13757" y="11688"/>
                      <a:pt x="11906" y="16002"/>
                    </a:cubicBezTo>
                    <a:cubicBezTo>
                      <a:pt x="10895" y="18345"/>
                      <a:pt x="10407" y="20880"/>
                      <a:pt x="10478" y="23431"/>
                    </a:cubicBezTo>
                    <a:lnTo>
                      <a:pt x="35052" y="23431"/>
                    </a:lnTo>
                    <a:cubicBezTo>
                      <a:pt x="35139" y="20869"/>
                      <a:pt x="34617" y="18323"/>
                      <a:pt x="33528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4" y="46684"/>
                      <a:pt x="34711" y="44605"/>
                      <a:pt x="38005" y="40767"/>
                    </a:cubicBezTo>
                    <a:lnTo>
                      <a:pt x="45053" y="47339"/>
                    </a:lnTo>
                    <a:cubicBezTo>
                      <a:pt x="39884" y="53159"/>
                      <a:pt x="32348" y="56313"/>
                      <a:pt x="24575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Freihandform 78">
                <a:extLst>
                  <a:ext uri="{FF2B5EF4-FFF2-40B4-BE49-F238E27FC236}">
                    <a16:creationId xmlns="" xmlns:a16="http://schemas.microsoft.com/office/drawing/2014/main" id="{1E175192-0967-CB4C-AAC0-F5CD90635677}"/>
                  </a:ext>
                </a:extLst>
              </p:cNvPr>
              <p:cNvSpPr/>
              <p:nvPr/>
            </p:nvSpPr>
            <p:spPr>
              <a:xfrm>
                <a:off x="9834975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7 w 38100"/>
                  <a:gd name="connsiteY2" fmla="*/ 9921 h 47625"/>
                  <a:gd name="connsiteX3" fmla="*/ 22288 w 38100"/>
                  <a:gd name="connsiteY3" fmla="*/ 9820 h 47625"/>
                  <a:gd name="connsiteX4" fmla="*/ 10895 w 38100"/>
                  <a:gd name="connsiteY4" fmla="*/ 20116 h 47625"/>
                  <a:gd name="connsiteX5" fmla="*/ 10954 w 38100"/>
                  <a:gd name="connsiteY5" fmla="*/ 21917 h 47625"/>
                  <a:gd name="connsiteX6" fmla="*/ 10954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90" y="16140"/>
                      <a:pt x="30094" y="10769"/>
                      <a:pt x="24317" y="9921"/>
                    </a:cubicBezTo>
                    <a:cubicBezTo>
                      <a:pt x="23646" y="9822"/>
                      <a:pt x="22966" y="9789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5" y="2112"/>
                      <a:pt x="19837" y="-102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0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0" name="Freihandform 79">
                <a:extLst>
                  <a:ext uri="{FF2B5EF4-FFF2-40B4-BE49-F238E27FC236}">
                    <a16:creationId xmlns="" xmlns:a16="http://schemas.microsoft.com/office/drawing/2014/main" id="{FBA388C1-CA30-7F42-89D4-6695855435FD}"/>
                  </a:ext>
                </a:extLst>
              </p:cNvPr>
              <p:cNvSpPr/>
              <p:nvPr/>
            </p:nvSpPr>
            <p:spPr>
              <a:xfrm>
                <a:off x="9891173" y="3119057"/>
                <a:ext cx="19050" cy="66675"/>
              </a:xfrm>
              <a:custGeom>
                <a:avLst/>
                <a:gdLst>
                  <a:gd name="connsiteX0" fmla="*/ 21241 w 19050"/>
                  <a:gd name="connsiteY0" fmla="*/ 70104 h 66675"/>
                  <a:gd name="connsiteX1" fmla="*/ 6275 w 19050"/>
                  <a:gd name="connsiteY1" fmla="*/ 56730 h 66675"/>
                  <a:gd name="connsiteX2" fmla="*/ 6286 w 19050"/>
                  <a:gd name="connsiteY2" fmla="*/ 54959 h 66675"/>
                  <a:gd name="connsiteX3" fmla="*/ 6287 w 19050"/>
                  <a:gd name="connsiteY3" fmla="*/ 24956 h 66675"/>
                  <a:gd name="connsiteX4" fmla="*/ 0 w 19050"/>
                  <a:gd name="connsiteY4" fmla="*/ 24956 h 66675"/>
                  <a:gd name="connsiteX5" fmla="*/ 0 w 19050"/>
                  <a:gd name="connsiteY5" fmla="*/ 16478 h 66675"/>
                  <a:gd name="connsiteX6" fmla="*/ 6287 w 19050"/>
                  <a:gd name="connsiteY6" fmla="*/ 16478 h 66675"/>
                  <a:gd name="connsiteX7" fmla="*/ 6287 w 19050"/>
                  <a:gd name="connsiteY7" fmla="*/ 0 h 66675"/>
                  <a:gd name="connsiteX8" fmla="*/ 17240 w 19050"/>
                  <a:gd name="connsiteY8" fmla="*/ 0 h 66675"/>
                  <a:gd name="connsiteX9" fmla="*/ 17240 w 19050"/>
                  <a:gd name="connsiteY9" fmla="*/ 16478 h 66675"/>
                  <a:gd name="connsiteX10" fmla="*/ 27527 w 19050"/>
                  <a:gd name="connsiteY10" fmla="*/ 16478 h 66675"/>
                  <a:gd name="connsiteX11" fmla="*/ 27527 w 19050"/>
                  <a:gd name="connsiteY11" fmla="*/ 24956 h 66675"/>
                  <a:gd name="connsiteX12" fmla="*/ 16954 w 19050"/>
                  <a:gd name="connsiteY12" fmla="*/ 24956 h 66675"/>
                  <a:gd name="connsiteX13" fmla="*/ 16954 w 19050"/>
                  <a:gd name="connsiteY13" fmla="*/ 54388 h 66675"/>
                  <a:gd name="connsiteX14" fmla="*/ 22955 w 19050"/>
                  <a:gd name="connsiteY14" fmla="*/ 60770 h 66675"/>
                  <a:gd name="connsiteX15" fmla="*/ 27527 w 19050"/>
                  <a:gd name="connsiteY15" fmla="*/ 60770 h 66675"/>
                  <a:gd name="connsiteX16" fmla="*/ 27527 w 19050"/>
                  <a:gd name="connsiteY16" fmla="*/ 7029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66675">
                    <a:moveTo>
                      <a:pt x="21241" y="70104"/>
                    </a:moveTo>
                    <a:cubicBezTo>
                      <a:pt x="13415" y="70543"/>
                      <a:pt x="6715" y="64555"/>
                      <a:pt x="6275" y="56730"/>
                    </a:cubicBezTo>
                    <a:cubicBezTo>
                      <a:pt x="6242" y="56140"/>
                      <a:pt x="6246" y="55549"/>
                      <a:pt x="6286" y="54959"/>
                    </a:cubicBezTo>
                    <a:lnTo>
                      <a:pt x="6287" y="24956"/>
                    </a:lnTo>
                    <a:lnTo>
                      <a:pt x="0" y="24956"/>
                    </a:lnTo>
                    <a:lnTo>
                      <a:pt x="0" y="16478"/>
                    </a:lnTo>
                    <a:lnTo>
                      <a:pt x="6287" y="16478"/>
                    </a:lnTo>
                    <a:lnTo>
                      <a:pt x="6287" y="0"/>
                    </a:lnTo>
                    <a:lnTo>
                      <a:pt x="17240" y="0"/>
                    </a:lnTo>
                    <a:lnTo>
                      <a:pt x="17240" y="16478"/>
                    </a:lnTo>
                    <a:lnTo>
                      <a:pt x="27527" y="16478"/>
                    </a:lnTo>
                    <a:lnTo>
                      <a:pt x="27527" y="24956"/>
                    </a:lnTo>
                    <a:lnTo>
                      <a:pt x="16954" y="24956"/>
                    </a:lnTo>
                    <a:lnTo>
                      <a:pt x="16954" y="54388"/>
                    </a:lnTo>
                    <a:cubicBezTo>
                      <a:pt x="16954" y="58388"/>
                      <a:pt x="18859" y="60770"/>
                      <a:pt x="22955" y="60770"/>
                    </a:cubicBezTo>
                    <a:lnTo>
                      <a:pt x="27527" y="60770"/>
                    </a:lnTo>
                    <a:lnTo>
                      <a:pt x="27527" y="70295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1" name="Freihandform 80">
                <a:extLst>
                  <a:ext uri="{FF2B5EF4-FFF2-40B4-BE49-F238E27FC236}">
                    <a16:creationId xmlns="" xmlns:a16="http://schemas.microsoft.com/office/drawing/2014/main" id="{74BC9E68-6ADA-004E-A5B2-02606495C07B}"/>
                  </a:ext>
                </a:extLst>
              </p:cNvPr>
              <p:cNvSpPr/>
              <p:nvPr/>
            </p:nvSpPr>
            <p:spPr>
              <a:xfrm>
                <a:off x="9933750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8" name="Freihandform 47">
              <a:extLst>
                <a:ext uri="{FF2B5EF4-FFF2-40B4-BE49-F238E27FC236}">
                  <a16:creationId xmlns="" xmlns:a16="http://schemas.microsoft.com/office/drawing/2014/main" id="{7BE1416F-3616-0849-8AB1-96379AE944B7}"/>
                </a:ext>
              </a:extLst>
            </p:cNvPr>
            <p:cNvSpPr/>
            <p:nvPr/>
          </p:nvSpPr>
          <p:spPr>
            <a:xfrm>
              <a:off x="8394700" y="2739581"/>
              <a:ext cx="1371600" cy="295275"/>
            </a:xfrm>
            <a:custGeom>
              <a:avLst/>
              <a:gdLst>
                <a:gd name="connsiteX0" fmla="*/ 152400 w 1371600"/>
                <a:gd name="connsiteY0" fmla="*/ 273653 h 295275"/>
                <a:gd name="connsiteX1" fmla="*/ 103061 w 1371600"/>
                <a:gd name="connsiteY1" fmla="*/ 116110 h 295275"/>
                <a:gd name="connsiteX2" fmla="*/ 89535 w 1371600"/>
                <a:gd name="connsiteY2" fmla="*/ 117062 h 295275"/>
                <a:gd name="connsiteX3" fmla="*/ 89535 w 1371600"/>
                <a:gd name="connsiteY3" fmla="*/ 296037 h 295275"/>
                <a:gd name="connsiteX4" fmla="*/ 0 w 1371600"/>
                <a:gd name="connsiteY4" fmla="*/ 296037 h 295275"/>
                <a:gd name="connsiteX5" fmla="*/ 0 w 1371600"/>
                <a:gd name="connsiteY5" fmla="*/ 24860 h 295275"/>
                <a:gd name="connsiteX6" fmla="*/ 35909 w 1371600"/>
                <a:gd name="connsiteY6" fmla="*/ 0 h 295275"/>
                <a:gd name="connsiteX7" fmla="*/ 120301 w 1371600"/>
                <a:gd name="connsiteY7" fmla="*/ 0 h 295275"/>
                <a:gd name="connsiteX8" fmla="*/ 158401 w 1371600"/>
                <a:gd name="connsiteY8" fmla="*/ 22288 h 295275"/>
                <a:gd name="connsiteX9" fmla="*/ 205359 w 1371600"/>
                <a:gd name="connsiteY9" fmla="*/ 178117 h 295275"/>
                <a:gd name="connsiteX10" fmla="*/ 255079 w 1371600"/>
                <a:gd name="connsiteY10" fmla="*/ 22574 h 295275"/>
                <a:gd name="connsiteX11" fmla="*/ 293180 w 1371600"/>
                <a:gd name="connsiteY11" fmla="*/ 286 h 295275"/>
                <a:gd name="connsiteX12" fmla="*/ 374428 w 1371600"/>
                <a:gd name="connsiteY12" fmla="*/ 286 h 295275"/>
                <a:gd name="connsiteX13" fmla="*/ 410337 w 1371600"/>
                <a:gd name="connsiteY13" fmla="*/ 24860 h 295275"/>
                <a:gd name="connsiteX14" fmla="*/ 410337 w 1371600"/>
                <a:gd name="connsiteY14" fmla="*/ 296037 h 295275"/>
                <a:gd name="connsiteX15" fmla="*/ 317659 w 1371600"/>
                <a:gd name="connsiteY15" fmla="*/ 296037 h 295275"/>
                <a:gd name="connsiteX16" fmla="*/ 317659 w 1371600"/>
                <a:gd name="connsiteY16" fmla="*/ 117062 h 295275"/>
                <a:gd name="connsiteX17" fmla="*/ 304038 w 1371600"/>
                <a:gd name="connsiteY17" fmla="*/ 116110 h 295275"/>
                <a:gd name="connsiteX18" fmla="*/ 253841 w 1371600"/>
                <a:gd name="connsiteY18" fmla="*/ 273653 h 295275"/>
                <a:gd name="connsiteX19" fmla="*/ 215741 w 1371600"/>
                <a:gd name="connsiteY19" fmla="*/ 296037 h 295275"/>
                <a:gd name="connsiteX20" fmla="*/ 190500 w 1371600"/>
                <a:gd name="connsiteY20" fmla="*/ 296037 h 295275"/>
                <a:gd name="connsiteX21" fmla="*/ 152400 w 1371600"/>
                <a:gd name="connsiteY21" fmla="*/ 273653 h 295275"/>
                <a:gd name="connsiteX22" fmla="*/ 1114425 w 1371600"/>
                <a:gd name="connsiteY22" fmla="*/ 273653 h 295275"/>
                <a:gd name="connsiteX23" fmla="*/ 1065181 w 1371600"/>
                <a:gd name="connsiteY23" fmla="*/ 116110 h 295275"/>
                <a:gd name="connsiteX24" fmla="*/ 1051560 w 1371600"/>
                <a:gd name="connsiteY24" fmla="*/ 117062 h 295275"/>
                <a:gd name="connsiteX25" fmla="*/ 1051560 w 1371600"/>
                <a:gd name="connsiteY25" fmla="*/ 296037 h 295275"/>
                <a:gd name="connsiteX26" fmla="*/ 962025 w 1371600"/>
                <a:gd name="connsiteY26" fmla="*/ 296037 h 295275"/>
                <a:gd name="connsiteX27" fmla="*/ 962025 w 1371600"/>
                <a:gd name="connsiteY27" fmla="*/ 24860 h 295275"/>
                <a:gd name="connsiteX28" fmla="*/ 997934 w 1371600"/>
                <a:gd name="connsiteY28" fmla="*/ 286 h 295275"/>
                <a:gd name="connsiteX29" fmla="*/ 1082326 w 1371600"/>
                <a:gd name="connsiteY29" fmla="*/ 286 h 295275"/>
                <a:gd name="connsiteX30" fmla="*/ 1120426 w 1371600"/>
                <a:gd name="connsiteY30" fmla="*/ 22574 h 295275"/>
                <a:gd name="connsiteX31" fmla="*/ 1167098 w 1371600"/>
                <a:gd name="connsiteY31" fmla="*/ 178117 h 295275"/>
                <a:gd name="connsiteX32" fmla="*/ 1216819 w 1371600"/>
                <a:gd name="connsiteY32" fmla="*/ 22574 h 295275"/>
                <a:gd name="connsiteX33" fmla="*/ 1254919 w 1371600"/>
                <a:gd name="connsiteY33" fmla="*/ 286 h 295275"/>
                <a:gd name="connsiteX34" fmla="*/ 1336167 w 1371600"/>
                <a:gd name="connsiteY34" fmla="*/ 286 h 295275"/>
                <a:gd name="connsiteX35" fmla="*/ 1372172 w 1371600"/>
                <a:gd name="connsiteY35" fmla="*/ 24860 h 295275"/>
                <a:gd name="connsiteX36" fmla="*/ 1372172 w 1371600"/>
                <a:gd name="connsiteY36" fmla="*/ 296037 h 295275"/>
                <a:gd name="connsiteX37" fmla="*/ 1279112 w 1371600"/>
                <a:gd name="connsiteY37" fmla="*/ 296037 h 295275"/>
                <a:gd name="connsiteX38" fmla="*/ 1279112 w 1371600"/>
                <a:gd name="connsiteY38" fmla="*/ 117062 h 295275"/>
                <a:gd name="connsiteX39" fmla="*/ 1265492 w 1371600"/>
                <a:gd name="connsiteY39" fmla="*/ 116110 h 295275"/>
                <a:gd name="connsiteX40" fmla="*/ 1215295 w 1371600"/>
                <a:gd name="connsiteY40" fmla="*/ 273653 h 295275"/>
                <a:gd name="connsiteX41" fmla="*/ 1177195 w 1371600"/>
                <a:gd name="connsiteY41" fmla="*/ 296037 h 295275"/>
                <a:gd name="connsiteX42" fmla="*/ 1152525 w 1371600"/>
                <a:gd name="connsiteY42" fmla="*/ 296037 h 295275"/>
                <a:gd name="connsiteX43" fmla="*/ 1114425 w 1371600"/>
                <a:gd name="connsiteY43" fmla="*/ 273653 h 295275"/>
                <a:gd name="connsiteX44" fmla="*/ 734663 w 1371600"/>
                <a:gd name="connsiteY44" fmla="*/ 22574 h 295275"/>
                <a:gd name="connsiteX45" fmla="*/ 779907 w 1371600"/>
                <a:gd name="connsiteY45" fmla="*/ 191548 h 295275"/>
                <a:gd name="connsiteX46" fmla="*/ 793433 w 1371600"/>
                <a:gd name="connsiteY46" fmla="*/ 190595 h 295275"/>
                <a:gd name="connsiteX47" fmla="*/ 824675 w 1371600"/>
                <a:gd name="connsiteY47" fmla="*/ 95 h 295275"/>
                <a:gd name="connsiteX48" fmla="*/ 923068 w 1371600"/>
                <a:gd name="connsiteY48" fmla="*/ 95 h 295275"/>
                <a:gd name="connsiteX49" fmla="*/ 862013 w 1371600"/>
                <a:gd name="connsiteY49" fmla="*/ 271463 h 295275"/>
                <a:gd name="connsiteX50" fmla="*/ 826103 w 1371600"/>
                <a:gd name="connsiteY50" fmla="*/ 296037 h 295275"/>
                <a:gd name="connsiteX51" fmla="*/ 762857 w 1371600"/>
                <a:gd name="connsiteY51" fmla="*/ 296037 h 295275"/>
                <a:gd name="connsiteX52" fmla="*/ 724757 w 1371600"/>
                <a:gd name="connsiteY52" fmla="*/ 273653 h 295275"/>
                <a:gd name="connsiteX53" fmla="*/ 683990 w 1371600"/>
                <a:gd name="connsiteY53" fmla="*/ 124396 h 295275"/>
                <a:gd name="connsiteX54" fmla="*/ 641890 w 1371600"/>
                <a:gd name="connsiteY54" fmla="*/ 273653 h 295275"/>
                <a:gd name="connsiteX55" fmla="*/ 603790 w 1371600"/>
                <a:gd name="connsiteY55" fmla="*/ 296037 h 295275"/>
                <a:gd name="connsiteX56" fmla="*/ 538925 w 1371600"/>
                <a:gd name="connsiteY56" fmla="*/ 296037 h 295275"/>
                <a:gd name="connsiteX57" fmla="*/ 502920 w 1371600"/>
                <a:gd name="connsiteY57" fmla="*/ 271463 h 295275"/>
                <a:gd name="connsiteX58" fmla="*/ 451104 w 1371600"/>
                <a:gd name="connsiteY58" fmla="*/ 0 h 295275"/>
                <a:gd name="connsiteX59" fmla="*/ 551783 w 1371600"/>
                <a:gd name="connsiteY59" fmla="*/ 0 h 295275"/>
                <a:gd name="connsiteX60" fmla="*/ 576834 w 1371600"/>
                <a:gd name="connsiteY60" fmla="*/ 190500 h 295275"/>
                <a:gd name="connsiteX61" fmla="*/ 583863 w 1371600"/>
                <a:gd name="connsiteY61" fmla="*/ 197182 h 295275"/>
                <a:gd name="connsiteX62" fmla="*/ 590455 w 1371600"/>
                <a:gd name="connsiteY62" fmla="*/ 191452 h 295275"/>
                <a:gd name="connsiteX63" fmla="*/ 635222 w 1371600"/>
                <a:gd name="connsiteY63" fmla="*/ 22479 h 295275"/>
                <a:gd name="connsiteX64" fmla="*/ 673322 w 1371600"/>
                <a:gd name="connsiteY64" fmla="*/ 190 h 295275"/>
                <a:gd name="connsiteX65" fmla="*/ 695992 w 1371600"/>
                <a:gd name="connsiteY65" fmla="*/ 190 h 295275"/>
                <a:gd name="connsiteX66" fmla="*/ 734092 w 1371600"/>
                <a:gd name="connsiteY66" fmla="*/ 22479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71600" h="295275">
                  <a:moveTo>
                    <a:pt x="152400" y="273653"/>
                  </a:moveTo>
                  <a:lnTo>
                    <a:pt x="103061" y="116110"/>
                  </a:lnTo>
                  <a:cubicBezTo>
                    <a:pt x="100870" y="107823"/>
                    <a:pt x="89535" y="107823"/>
                    <a:pt x="89535" y="117062"/>
                  </a:cubicBezTo>
                  <a:lnTo>
                    <a:pt x="89535" y="296037"/>
                  </a:lnTo>
                  <a:lnTo>
                    <a:pt x="0" y="296037"/>
                  </a:lnTo>
                  <a:lnTo>
                    <a:pt x="0" y="24860"/>
                  </a:lnTo>
                  <a:cubicBezTo>
                    <a:pt x="0" y="8858"/>
                    <a:pt x="14097" y="0"/>
                    <a:pt x="35909" y="0"/>
                  </a:cubicBezTo>
                  <a:lnTo>
                    <a:pt x="120301" y="0"/>
                  </a:lnTo>
                  <a:cubicBezTo>
                    <a:pt x="143827" y="0"/>
                    <a:pt x="154400" y="9525"/>
                    <a:pt x="158401" y="22288"/>
                  </a:cubicBezTo>
                  <a:lnTo>
                    <a:pt x="205359" y="178117"/>
                  </a:lnTo>
                  <a:lnTo>
                    <a:pt x="255079" y="22574"/>
                  </a:lnTo>
                  <a:cubicBezTo>
                    <a:pt x="259366" y="9525"/>
                    <a:pt x="269843" y="286"/>
                    <a:pt x="293180" y="286"/>
                  </a:cubicBezTo>
                  <a:lnTo>
                    <a:pt x="374428" y="286"/>
                  </a:lnTo>
                  <a:cubicBezTo>
                    <a:pt x="396240" y="286"/>
                    <a:pt x="410337" y="8858"/>
                    <a:pt x="410337" y="24860"/>
                  </a:cubicBezTo>
                  <a:lnTo>
                    <a:pt x="410337" y="296037"/>
                  </a:lnTo>
                  <a:lnTo>
                    <a:pt x="317659" y="296037"/>
                  </a:lnTo>
                  <a:lnTo>
                    <a:pt x="317659" y="117062"/>
                  </a:lnTo>
                  <a:cubicBezTo>
                    <a:pt x="317659" y="107537"/>
                    <a:pt x="306324" y="107537"/>
                    <a:pt x="304038" y="116110"/>
                  </a:cubicBezTo>
                  <a:lnTo>
                    <a:pt x="253841" y="273653"/>
                  </a:lnTo>
                  <a:cubicBezTo>
                    <a:pt x="250222" y="286893"/>
                    <a:pt x="238982" y="296037"/>
                    <a:pt x="215741" y="296037"/>
                  </a:cubicBezTo>
                  <a:lnTo>
                    <a:pt x="190500" y="296037"/>
                  </a:lnTo>
                  <a:cubicBezTo>
                    <a:pt x="166973" y="296037"/>
                    <a:pt x="155639" y="286512"/>
                    <a:pt x="152400" y="273653"/>
                  </a:cubicBezTo>
                  <a:moveTo>
                    <a:pt x="1114425" y="273653"/>
                  </a:moveTo>
                  <a:lnTo>
                    <a:pt x="1065181" y="116110"/>
                  </a:lnTo>
                  <a:cubicBezTo>
                    <a:pt x="1062895" y="107823"/>
                    <a:pt x="1051560" y="107823"/>
                    <a:pt x="1051560" y="117062"/>
                  </a:cubicBezTo>
                  <a:lnTo>
                    <a:pt x="1051560" y="296037"/>
                  </a:lnTo>
                  <a:lnTo>
                    <a:pt x="962025" y="296037"/>
                  </a:lnTo>
                  <a:lnTo>
                    <a:pt x="962025" y="24860"/>
                  </a:lnTo>
                  <a:cubicBezTo>
                    <a:pt x="962025" y="8858"/>
                    <a:pt x="976217" y="286"/>
                    <a:pt x="997934" y="286"/>
                  </a:cubicBezTo>
                  <a:lnTo>
                    <a:pt x="1082326" y="286"/>
                  </a:lnTo>
                  <a:cubicBezTo>
                    <a:pt x="1105948" y="286"/>
                    <a:pt x="1116425" y="9811"/>
                    <a:pt x="1120426" y="22574"/>
                  </a:cubicBezTo>
                  <a:lnTo>
                    <a:pt x="1167098" y="178117"/>
                  </a:lnTo>
                  <a:lnTo>
                    <a:pt x="1216819" y="22574"/>
                  </a:lnTo>
                  <a:cubicBezTo>
                    <a:pt x="1221105" y="9525"/>
                    <a:pt x="1231583" y="286"/>
                    <a:pt x="1254919" y="286"/>
                  </a:cubicBezTo>
                  <a:lnTo>
                    <a:pt x="1336167" y="286"/>
                  </a:lnTo>
                  <a:cubicBezTo>
                    <a:pt x="1358075" y="286"/>
                    <a:pt x="1372172" y="8858"/>
                    <a:pt x="1372172" y="24860"/>
                  </a:cubicBezTo>
                  <a:lnTo>
                    <a:pt x="1372172" y="296037"/>
                  </a:lnTo>
                  <a:lnTo>
                    <a:pt x="1279112" y="296037"/>
                  </a:lnTo>
                  <a:lnTo>
                    <a:pt x="1279112" y="117062"/>
                  </a:lnTo>
                  <a:cubicBezTo>
                    <a:pt x="1279112" y="107537"/>
                    <a:pt x="1267778" y="107537"/>
                    <a:pt x="1265492" y="116110"/>
                  </a:cubicBezTo>
                  <a:lnTo>
                    <a:pt x="1215295" y="273653"/>
                  </a:lnTo>
                  <a:cubicBezTo>
                    <a:pt x="1211675" y="286893"/>
                    <a:pt x="1200436" y="296037"/>
                    <a:pt x="1177195" y="296037"/>
                  </a:cubicBezTo>
                  <a:lnTo>
                    <a:pt x="1152525" y="296037"/>
                  </a:lnTo>
                  <a:cubicBezTo>
                    <a:pt x="1128998" y="296037"/>
                    <a:pt x="1117759" y="286512"/>
                    <a:pt x="1114425" y="273653"/>
                  </a:cubicBezTo>
                  <a:moveTo>
                    <a:pt x="734663" y="22574"/>
                  </a:moveTo>
                  <a:lnTo>
                    <a:pt x="779907" y="191548"/>
                  </a:lnTo>
                  <a:cubicBezTo>
                    <a:pt x="782098" y="199930"/>
                    <a:pt x="792004" y="199739"/>
                    <a:pt x="793433" y="190595"/>
                  </a:cubicBezTo>
                  <a:lnTo>
                    <a:pt x="824675" y="95"/>
                  </a:lnTo>
                  <a:lnTo>
                    <a:pt x="923068" y="95"/>
                  </a:lnTo>
                  <a:lnTo>
                    <a:pt x="862013" y="271463"/>
                  </a:lnTo>
                  <a:cubicBezTo>
                    <a:pt x="858488" y="287274"/>
                    <a:pt x="847916" y="296037"/>
                    <a:pt x="826103" y="296037"/>
                  </a:cubicBezTo>
                  <a:lnTo>
                    <a:pt x="762857" y="296037"/>
                  </a:lnTo>
                  <a:cubicBezTo>
                    <a:pt x="739235" y="296037"/>
                    <a:pt x="728091" y="286512"/>
                    <a:pt x="724757" y="273653"/>
                  </a:cubicBezTo>
                  <a:lnTo>
                    <a:pt x="683990" y="124396"/>
                  </a:lnTo>
                  <a:lnTo>
                    <a:pt x="641890" y="273653"/>
                  </a:lnTo>
                  <a:cubicBezTo>
                    <a:pt x="638175" y="286893"/>
                    <a:pt x="627031" y="296037"/>
                    <a:pt x="603790" y="296037"/>
                  </a:cubicBezTo>
                  <a:lnTo>
                    <a:pt x="538925" y="296037"/>
                  </a:lnTo>
                  <a:cubicBezTo>
                    <a:pt x="517017" y="296037"/>
                    <a:pt x="505968" y="287274"/>
                    <a:pt x="502920" y="271463"/>
                  </a:cubicBezTo>
                  <a:lnTo>
                    <a:pt x="451104" y="0"/>
                  </a:lnTo>
                  <a:lnTo>
                    <a:pt x="551783" y="0"/>
                  </a:lnTo>
                  <a:lnTo>
                    <a:pt x="576834" y="190500"/>
                  </a:lnTo>
                  <a:cubicBezTo>
                    <a:pt x="576930" y="194286"/>
                    <a:pt x="580077" y="197278"/>
                    <a:pt x="583863" y="197182"/>
                  </a:cubicBezTo>
                  <a:cubicBezTo>
                    <a:pt x="587150" y="197099"/>
                    <a:pt x="589915" y="194695"/>
                    <a:pt x="590455" y="191452"/>
                  </a:cubicBezTo>
                  <a:lnTo>
                    <a:pt x="635222" y="22479"/>
                  </a:lnTo>
                  <a:cubicBezTo>
                    <a:pt x="638842" y="9239"/>
                    <a:pt x="650081" y="190"/>
                    <a:pt x="673322" y="190"/>
                  </a:cubicBezTo>
                  <a:lnTo>
                    <a:pt x="695992" y="190"/>
                  </a:lnTo>
                  <a:cubicBezTo>
                    <a:pt x="719614" y="190"/>
                    <a:pt x="730853" y="9715"/>
                    <a:pt x="734092" y="22479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 48">
              <a:extLst>
                <a:ext uri="{FF2B5EF4-FFF2-40B4-BE49-F238E27FC236}">
                  <a16:creationId xmlns="" xmlns:a16="http://schemas.microsoft.com/office/drawing/2014/main" id="{42E273DD-3B23-A04F-A477-2A1E8C8B0894}"/>
                </a:ext>
              </a:extLst>
            </p:cNvPr>
            <p:cNvSpPr/>
            <p:nvPr/>
          </p:nvSpPr>
          <p:spPr>
            <a:xfrm>
              <a:off x="9860974" y="2653852"/>
              <a:ext cx="85725" cy="85725"/>
            </a:xfrm>
            <a:custGeom>
              <a:avLst/>
              <a:gdLst>
                <a:gd name="connsiteX0" fmla="*/ 17626 w 85725"/>
                <a:gd name="connsiteY0" fmla="*/ 4 h 85725"/>
                <a:gd name="connsiteX1" fmla="*/ 4 w 85725"/>
                <a:gd name="connsiteY1" fmla="*/ 16855 h 85725"/>
                <a:gd name="connsiteX2" fmla="*/ 4 w 85725"/>
                <a:gd name="connsiteY2" fmla="*/ 17626 h 85725"/>
                <a:gd name="connsiteX3" fmla="*/ 5 w 85725"/>
                <a:gd name="connsiteY3" fmla="*/ 68584 h 85725"/>
                <a:gd name="connsiteX4" fmla="*/ 16855 w 85725"/>
                <a:gd name="connsiteY4" fmla="*/ 86206 h 85725"/>
                <a:gd name="connsiteX5" fmla="*/ 17626 w 85725"/>
                <a:gd name="connsiteY5" fmla="*/ 86206 h 85725"/>
                <a:gd name="connsiteX6" fmla="*/ 68680 w 85725"/>
                <a:gd name="connsiteY6" fmla="*/ 86206 h 85725"/>
                <a:gd name="connsiteX7" fmla="*/ 86301 w 85725"/>
                <a:gd name="connsiteY7" fmla="*/ 69161 h 85725"/>
                <a:gd name="connsiteX8" fmla="*/ 86301 w 85725"/>
                <a:gd name="connsiteY8" fmla="*/ 68584 h 85725"/>
                <a:gd name="connsiteX9" fmla="*/ 86301 w 85725"/>
                <a:gd name="connsiteY9" fmla="*/ 17435 h 85725"/>
                <a:gd name="connsiteX10" fmla="*/ 69257 w 85725"/>
                <a:gd name="connsiteY10" fmla="*/ 1 h 85725"/>
                <a:gd name="connsiteX11" fmla="*/ 68680 w 85725"/>
                <a:gd name="connsiteY11" fmla="*/ 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17626" y="4"/>
                  </a:moveTo>
                  <a:cubicBezTo>
                    <a:pt x="8106" y="-208"/>
                    <a:pt x="217" y="7336"/>
                    <a:pt x="4" y="16855"/>
                  </a:cubicBezTo>
                  <a:cubicBezTo>
                    <a:pt x="-1" y="17112"/>
                    <a:pt x="-1" y="17369"/>
                    <a:pt x="4" y="17626"/>
                  </a:cubicBezTo>
                  <a:lnTo>
                    <a:pt x="5" y="68584"/>
                  </a:lnTo>
                  <a:cubicBezTo>
                    <a:pt x="-208" y="78103"/>
                    <a:pt x="7336" y="85993"/>
                    <a:pt x="16855" y="86206"/>
                  </a:cubicBezTo>
                  <a:cubicBezTo>
                    <a:pt x="17112" y="86211"/>
                    <a:pt x="17369" y="86211"/>
                    <a:pt x="17626" y="86206"/>
                  </a:cubicBezTo>
                  <a:lnTo>
                    <a:pt x="68680" y="86206"/>
                  </a:lnTo>
                  <a:cubicBezTo>
                    <a:pt x="78252" y="86365"/>
                    <a:pt x="86142" y="78734"/>
                    <a:pt x="86301" y="69161"/>
                  </a:cubicBezTo>
                  <a:cubicBezTo>
                    <a:pt x="86304" y="68969"/>
                    <a:pt x="86304" y="68777"/>
                    <a:pt x="86301" y="68584"/>
                  </a:cubicBezTo>
                  <a:lnTo>
                    <a:pt x="86301" y="17435"/>
                  </a:lnTo>
                  <a:cubicBezTo>
                    <a:pt x="86409" y="7914"/>
                    <a:pt x="78777" y="109"/>
                    <a:pt x="69257" y="1"/>
                  </a:cubicBezTo>
                  <a:cubicBezTo>
                    <a:pt x="69064" y="-1"/>
                    <a:pt x="68872" y="0"/>
                    <a:pt x="68680" y="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 49">
              <a:extLst>
                <a:ext uri="{FF2B5EF4-FFF2-40B4-BE49-F238E27FC236}">
                  <a16:creationId xmlns="" xmlns:a16="http://schemas.microsoft.com/office/drawing/2014/main" id="{EC2B8229-2E32-E047-B710-D7F8FEFA2434}"/>
                </a:ext>
              </a:extLst>
            </p:cNvPr>
            <p:cNvSpPr/>
            <p:nvPr/>
          </p:nvSpPr>
          <p:spPr>
            <a:xfrm>
              <a:off x="9947370" y="2518697"/>
              <a:ext cx="114300" cy="114300"/>
            </a:xfrm>
            <a:custGeom>
              <a:avLst/>
              <a:gdLst>
                <a:gd name="connsiteX0" fmla="*/ 35338 w 114300"/>
                <a:gd name="connsiteY0" fmla="*/ 0 h 114300"/>
                <a:gd name="connsiteX1" fmla="*/ 0 w 114300"/>
                <a:gd name="connsiteY1" fmla="*/ 35433 h 114300"/>
                <a:gd name="connsiteX2" fmla="*/ 0 w 114300"/>
                <a:gd name="connsiteY2" fmla="*/ 86011 h 114300"/>
                <a:gd name="connsiteX3" fmla="*/ 35338 w 114300"/>
                <a:gd name="connsiteY3" fmla="*/ 121348 h 114300"/>
                <a:gd name="connsiteX4" fmla="*/ 85630 w 114300"/>
                <a:gd name="connsiteY4" fmla="*/ 121348 h 114300"/>
                <a:gd name="connsiteX5" fmla="*/ 121063 w 114300"/>
                <a:gd name="connsiteY5" fmla="*/ 86011 h 114300"/>
                <a:gd name="connsiteX6" fmla="*/ 121063 w 114300"/>
                <a:gd name="connsiteY6" fmla="*/ 35433 h 114300"/>
                <a:gd name="connsiteX7" fmla="*/ 85630 w 114300"/>
                <a:gd name="connsiteY7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14300">
                  <a:moveTo>
                    <a:pt x="35338" y="0"/>
                  </a:moveTo>
                  <a:cubicBezTo>
                    <a:pt x="35338" y="0"/>
                    <a:pt x="0" y="0"/>
                    <a:pt x="0" y="35433"/>
                  </a:cubicBezTo>
                  <a:lnTo>
                    <a:pt x="0" y="86011"/>
                  </a:lnTo>
                  <a:cubicBezTo>
                    <a:pt x="0" y="86011"/>
                    <a:pt x="0" y="121348"/>
                    <a:pt x="35338" y="121348"/>
                  </a:cubicBezTo>
                  <a:lnTo>
                    <a:pt x="85630" y="121348"/>
                  </a:lnTo>
                  <a:cubicBezTo>
                    <a:pt x="85630" y="121348"/>
                    <a:pt x="121063" y="121348"/>
                    <a:pt x="121063" y="86011"/>
                  </a:cubicBezTo>
                  <a:lnTo>
                    <a:pt x="121063" y="35433"/>
                  </a:lnTo>
                  <a:cubicBezTo>
                    <a:pt x="121063" y="35433"/>
                    <a:pt x="121063" y="0"/>
                    <a:pt x="8563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 50">
              <a:extLst>
                <a:ext uri="{FF2B5EF4-FFF2-40B4-BE49-F238E27FC236}">
                  <a16:creationId xmlns="" xmlns:a16="http://schemas.microsoft.com/office/drawing/2014/main" id="{A116B877-30C7-364A-8550-71EB2D373AC5}"/>
                </a:ext>
              </a:extLst>
            </p:cNvPr>
            <p:cNvSpPr/>
            <p:nvPr/>
          </p:nvSpPr>
          <p:spPr>
            <a:xfrm>
              <a:off x="9767348" y="2336007"/>
              <a:ext cx="171450" cy="171450"/>
            </a:xfrm>
            <a:custGeom>
              <a:avLst/>
              <a:gdLst>
                <a:gd name="connsiteX0" fmla="*/ 53150 w 171450"/>
                <a:gd name="connsiteY0" fmla="*/ 0 h 171450"/>
                <a:gd name="connsiteX1" fmla="*/ 0 w 171450"/>
                <a:gd name="connsiteY1" fmla="*/ 53054 h 171450"/>
                <a:gd name="connsiteX2" fmla="*/ 0 w 171450"/>
                <a:gd name="connsiteY2" fmla="*/ 127349 h 171450"/>
                <a:gd name="connsiteX3" fmla="*/ 53150 w 171450"/>
                <a:gd name="connsiteY3" fmla="*/ 180404 h 171450"/>
                <a:gd name="connsiteX4" fmla="*/ 126873 w 171450"/>
                <a:gd name="connsiteY4" fmla="*/ 180404 h 171450"/>
                <a:gd name="connsiteX5" fmla="*/ 179927 w 171450"/>
                <a:gd name="connsiteY5" fmla="*/ 127349 h 171450"/>
                <a:gd name="connsiteX6" fmla="*/ 179927 w 171450"/>
                <a:gd name="connsiteY6" fmla="*/ 53054 h 171450"/>
                <a:gd name="connsiteX7" fmla="*/ 126778 w 171450"/>
                <a:gd name="connsiteY7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71450">
                  <a:moveTo>
                    <a:pt x="53150" y="0"/>
                  </a:moveTo>
                  <a:cubicBezTo>
                    <a:pt x="53150" y="0"/>
                    <a:pt x="0" y="0"/>
                    <a:pt x="0" y="53054"/>
                  </a:cubicBezTo>
                  <a:lnTo>
                    <a:pt x="0" y="127349"/>
                  </a:lnTo>
                  <a:cubicBezTo>
                    <a:pt x="0" y="127349"/>
                    <a:pt x="0" y="180404"/>
                    <a:pt x="53150" y="180404"/>
                  </a:cubicBezTo>
                  <a:lnTo>
                    <a:pt x="126873" y="180404"/>
                  </a:lnTo>
                  <a:cubicBezTo>
                    <a:pt x="126873" y="180404"/>
                    <a:pt x="179927" y="179927"/>
                    <a:pt x="179927" y="127349"/>
                  </a:cubicBezTo>
                  <a:lnTo>
                    <a:pt x="179927" y="53054"/>
                  </a:lnTo>
                  <a:cubicBezTo>
                    <a:pt x="179927" y="53054"/>
                    <a:pt x="179927" y="0"/>
                    <a:pt x="126778" y="0"/>
                  </a:cubicBezTo>
                  <a:close/>
                </a:path>
              </a:pathLst>
            </a:custGeom>
            <a:solidFill>
              <a:srgbClr val="0195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2118466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783">
          <p15:clr>
            <a:srgbClr val="FBAE40"/>
          </p15:clr>
        </p15:guide>
        <p15:guide id="2" pos="388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2 contents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>
            <a:extLst>
              <a:ext uri="{FF2B5EF4-FFF2-40B4-BE49-F238E27FC236}">
                <a16:creationId xmlns="" xmlns:a16="http://schemas.microsoft.com/office/drawing/2014/main" id="{A5645065-1DEE-CA4B-95E6-309649696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050" y="6480000"/>
            <a:ext cx="4768849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="" xmlns:a16="http://schemas.microsoft.com/office/drawing/2014/main" id="{DE7B6F92-5F7F-C94B-ABE7-67D89CC5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1138" y="6480000"/>
            <a:ext cx="360000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B8F774-FEC3-B546-B4C2-A94AAAB8FF6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="" xmlns:a16="http://schemas.microsoft.com/office/drawing/2014/main" id="{DD2309E7-F757-A34F-8917-09793DC29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1" y="616837"/>
            <a:ext cx="9545216" cy="867600"/>
          </a:xfrm>
        </p:spPr>
        <p:txBody>
          <a:bodyPr anchor="t" anchorCtr="0"/>
          <a:lstStyle>
            <a:lvl1pPr>
              <a:lnSpc>
                <a:spcPct val="90000"/>
              </a:lnSpc>
              <a:defRPr sz="2600" b="1"/>
            </a:lvl1pPr>
          </a:lstStyle>
          <a:p>
            <a:r>
              <a:rPr lang="de-DE" dirty="0"/>
              <a:t>Headline über maximal zwei Zeilen in Arial Fett 26 </a:t>
            </a:r>
            <a:r>
              <a:rPr lang="de-DE" dirty="0" err="1"/>
              <a:t>pt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44" name="Inhaltsplatzhalter 2">
            <a:extLst>
              <a:ext uri="{FF2B5EF4-FFF2-40B4-BE49-F238E27FC236}">
                <a16:creationId xmlns="" xmlns:a16="http://schemas.microsoft.com/office/drawing/2014/main" id="{C4D033E5-EEF9-D04E-88C7-241705D14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49" y="1482724"/>
            <a:ext cx="4644391" cy="4680000"/>
          </a:xfrm>
          <a:prstGeom prst="rect">
            <a:avLst/>
          </a:prstGeom>
        </p:spPr>
        <p:txBody>
          <a:bodyPr/>
          <a:lstStyle>
            <a:lvl1pPr>
              <a:lnSpc>
                <a:spcPct val="103000"/>
              </a:lnSpc>
              <a:defRPr b="0">
                <a:solidFill>
                  <a:schemeClr val="tx1"/>
                </a:solidFill>
              </a:defRPr>
            </a:lvl1pPr>
            <a:lvl2pPr marL="18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36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54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72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5" name="Inhaltsplatzhalter 2">
            <a:extLst>
              <a:ext uri="{FF2B5EF4-FFF2-40B4-BE49-F238E27FC236}">
                <a16:creationId xmlns="" xmlns:a16="http://schemas.microsoft.com/office/drawing/2014/main" id="{8C374ABF-6799-F44A-BD28-213B71900F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25370" y="1482724"/>
            <a:ext cx="4644000" cy="4680000"/>
          </a:xfrm>
          <a:prstGeom prst="rect">
            <a:avLst/>
          </a:prstGeom>
        </p:spPr>
        <p:txBody>
          <a:bodyPr/>
          <a:lstStyle>
            <a:lvl1pPr>
              <a:lnSpc>
                <a:spcPct val="103000"/>
              </a:lnSpc>
              <a:defRPr b="0">
                <a:solidFill>
                  <a:schemeClr val="tx1"/>
                </a:solidFill>
              </a:defRPr>
            </a:lvl1pPr>
            <a:lvl2pPr marL="18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36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54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72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grpSp>
        <p:nvGrpSpPr>
          <p:cNvPr id="46" name="Gruppieren 45">
            <a:extLst>
              <a:ext uri="{FF2B5EF4-FFF2-40B4-BE49-F238E27FC236}">
                <a16:creationId xmlns="" xmlns:a16="http://schemas.microsoft.com/office/drawing/2014/main" id="{B4F53279-6352-234B-AD0F-28DF497FBC1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56857" y="306416"/>
            <a:ext cx="1442113" cy="756000"/>
            <a:chOff x="8394700" y="2336007"/>
            <a:chExt cx="1666970" cy="873877"/>
          </a:xfrm>
        </p:grpSpPr>
        <p:grpSp>
          <p:nvGrpSpPr>
            <p:cNvPr id="47" name="Gruppieren 46">
              <a:extLst>
                <a:ext uri="{FF2B5EF4-FFF2-40B4-BE49-F238E27FC236}">
                  <a16:creationId xmlns="" xmlns:a16="http://schemas.microsoft.com/office/drawing/2014/main" id="{A80B146C-28A2-124B-A284-4F2D7EB26140}"/>
                </a:ext>
              </a:extLst>
            </p:cNvPr>
            <p:cNvGrpSpPr/>
            <p:nvPr userDrawn="1"/>
          </p:nvGrpSpPr>
          <p:grpSpPr>
            <a:xfrm>
              <a:off x="8394700" y="3111986"/>
              <a:ext cx="1548575" cy="97898"/>
              <a:chOff x="8394700" y="3111986"/>
              <a:chExt cx="1548575" cy="97898"/>
            </a:xfrm>
          </p:grpSpPr>
          <p:sp>
            <p:nvSpPr>
              <p:cNvPr id="52" name="Freihandform 51">
                <a:extLst>
                  <a:ext uri="{FF2B5EF4-FFF2-40B4-BE49-F238E27FC236}">
                    <a16:creationId xmlns="" xmlns:a16="http://schemas.microsoft.com/office/drawing/2014/main" id="{3C2FF509-A4EE-1442-B1BB-88CAF1CAB27E}"/>
                  </a:ext>
                </a:extLst>
              </p:cNvPr>
              <p:cNvSpPr/>
              <p:nvPr/>
            </p:nvSpPr>
            <p:spPr>
              <a:xfrm>
                <a:off x="8394700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0 h 76200"/>
                  <a:gd name="connsiteX1" fmla="*/ 0 w 47625"/>
                  <a:gd name="connsiteY1" fmla="*/ 76581 h 76200"/>
                  <a:gd name="connsiteX2" fmla="*/ 49054 w 47625"/>
                  <a:gd name="connsiteY2" fmla="*/ 76581 h 76200"/>
                  <a:gd name="connsiteX3" fmla="*/ 49054 w 47625"/>
                  <a:gd name="connsiteY3" fmla="*/ 66199 h 76200"/>
                  <a:gd name="connsiteX4" fmla="*/ 11621 w 47625"/>
                  <a:gd name="connsiteY4" fmla="*/ 66199 h 76200"/>
                  <a:gd name="connsiteX5" fmla="*/ 11621 w 47625"/>
                  <a:gd name="connsiteY5" fmla="*/ 43148 h 76200"/>
                  <a:gd name="connsiteX6" fmla="*/ 43529 w 47625"/>
                  <a:gd name="connsiteY6" fmla="*/ 43148 h 76200"/>
                  <a:gd name="connsiteX7" fmla="*/ 43529 w 47625"/>
                  <a:gd name="connsiteY7" fmla="*/ 32766 h 76200"/>
                  <a:gd name="connsiteX8" fmla="*/ 11621 w 47625"/>
                  <a:gd name="connsiteY8" fmla="*/ 32766 h 76200"/>
                  <a:gd name="connsiteX9" fmla="*/ 11621 w 47625"/>
                  <a:gd name="connsiteY9" fmla="*/ 10382 h 76200"/>
                  <a:gd name="connsiteX10" fmla="*/ 49054 w 47625"/>
                  <a:gd name="connsiteY10" fmla="*/ 10382 h 76200"/>
                  <a:gd name="connsiteX11" fmla="*/ 49054 w 47625"/>
                  <a:gd name="connsiteY11" fmla="*/ 0 h 76200"/>
                  <a:gd name="connsiteX12" fmla="*/ 0 w 47625"/>
                  <a:gd name="connsiteY12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0"/>
                    </a:moveTo>
                    <a:lnTo>
                      <a:pt x="0" y="76581"/>
                    </a:lnTo>
                    <a:lnTo>
                      <a:pt x="49054" y="76581"/>
                    </a:lnTo>
                    <a:lnTo>
                      <a:pt x="49054" y="66199"/>
                    </a:lnTo>
                    <a:lnTo>
                      <a:pt x="11621" y="66199"/>
                    </a:lnTo>
                    <a:lnTo>
                      <a:pt x="11621" y="43148"/>
                    </a:lnTo>
                    <a:lnTo>
                      <a:pt x="43529" y="43148"/>
                    </a:lnTo>
                    <a:lnTo>
                      <a:pt x="43529" y="32766"/>
                    </a:lnTo>
                    <a:lnTo>
                      <a:pt x="11621" y="32766"/>
                    </a:lnTo>
                    <a:lnTo>
                      <a:pt x="11621" y="10382"/>
                    </a:lnTo>
                    <a:lnTo>
                      <a:pt x="49054" y="10382"/>
                    </a:lnTo>
                    <a:lnTo>
                      <a:pt x="490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" name="Freihandform 52">
                <a:extLst>
                  <a:ext uri="{FF2B5EF4-FFF2-40B4-BE49-F238E27FC236}">
                    <a16:creationId xmlns="" xmlns:a16="http://schemas.microsoft.com/office/drawing/2014/main" id="{611C6472-27B6-D248-8F5B-363EC622094B}"/>
                  </a:ext>
                </a:extLst>
              </p:cNvPr>
              <p:cNvSpPr/>
              <p:nvPr/>
            </p:nvSpPr>
            <p:spPr>
              <a:xfrm>
                <a:off x="8458041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2 w 38100"/>
                  <a:gd name="connsiteY2" fmla="*/ 9924 h 47625"/>
                  <a:gd name="connsiteX3" fmla="*/ 22384 w 38100"/>
                  <a:gd name="connsiteY3" fmla="*/ 9820 h 47625"/>
                  <a:gd name="connsiteX4" fmla="*/ 10990 w 38100"/>
                  <a:gd name="connsiteY4" fmla="*/ 20116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196 w 38100"/>
                  <a:gd name="connsiteY13" fmla="*/ 20298 h 47625"/>
                  <a:gd name="connsiteX14" fmla="*/ 44196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88" y="16140"/>
                      <a:pt x="30090" y="10770"/>
                      <a:pt x="24312" y="9924"/>
                    </a:cubicBezTo>
                    <a:cubicBezTo>
                      <a:pt x="23674" y="9831"/>
                      <a:pt x="23028" y="9796"/>
                      <a:pt x="22384" y="9820"/>
                    </a:cubicBezTo>
                    <a:cubicBezTo>
                      <a:pt x="16394" y="9517"/>
                      <a:pt x="11293" y="14127"/>
                      <a:pt x="10990" y="20116"/>
                    </a:cubicBezTo>
                    <a:cubicBezTo>
                      <a:pt x="10960" y="20717"/>
                      <a:pt x="10980" y="21319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10" y="2060"/>
                      <a:pt x="19825" y="-163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667" y="9074"/>
                      <a:pt x="44640" y="14648"/>
                      <a:pt x="44196" y="20298"/>
                    </a:cubicBezTo>
                    <a:lnTo>
                      <a:pt x="44196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" name="Freihandform 53">
                <a:extLst>
                  <a:ext uri="{FF2B5EF4-FFF2-40B4-BE49-F238E27FC236}">
                    <a16:creationId xmlns="" xmlns:a16="http://schemas.microsoft.com/office/drawing/2014/main" id="{C49ECDC9-B4FB-AF4E-A3C1-A04C011D621C}"/>
                  </a:ext>
                </a:extLst>
              </p:cNvPr>
              <p:cNvSpPr/>
              <p:nvPr/>
            </p:nvSpPr>
            <p:spPr>
              <a:xfrm>
                <a:off x="851557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287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9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55" y="8961"/>
                      <a:pt x="14138" y="11688"/>
                      <a:pt x="12287" y="16002"/>
                    </a:cubicBezTo>
                    <a:cubicBezTo>
                      <a:pt x="11231" y="18331"/>
                      <a:pt x="10741" y="20877"/>
                      <a:pt x="10858" y="23431"/>
                    </a:cubicBezTo>
                    <a:lnTo>
                      <a:pt x="35433" y="23431"/>
                    </a:lnTo>
                    <a:cubicBezTo>
                      <a:pt x="35473" y="20873"/>
                      <a:pt x="34953" y="18338"/>
                      <a:pt x="33909" y="16002"/>
                    </a:cubicBezTo>
                    <a:moveTo>
                      <a:pt x="10859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826" y="53156"/>
                      <a:pt x="32321" y="56312"/>
                      <a:pt x="24575" y="55912"/>
                    </a:cubicBezTo>
                    <a:cubicBezTo>
                      <a:pt x="10859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" name="Freihandform 54">
                <a:extLst>
                  <a:ext uri="{FF2B5EF4-FFF2-40B4-BE49-F238E27FC236}">
                    <a16:creationId xmlns="" xmlns:a16="http://schemas.microsoft.com/office/drawing/2014/main" id="{D4FF5C0B-2EDF-EE4E-863A-6C6A91A2F653}"/>
                  </a:ext>
                </a:extLst>
              </p:cNvPr>
              <p:cNvSpPr/>
              <p:nvPr/>
            </p:nvSpPr>
            <p:spPr>
              <a:xfrm>
                <a:off x="8576342" y="3133985"/>
                <a:ext cx="38100" cy="47625"/>
              </a:xfrm>
              <a:custGeom>
                <a:avLst/>
                <a:gdLst>
                  <a:gd name="connsiteX0" fmla="*/ 30004 w 38100"/>
                  <a:gd name="connsiteY0" fmla="*/ 13456 h 47625"/>
                  <a:gd name="connsiteX1" fmla="*/ 21812 w 38100"/>
                  <a:gd name="connsiteY1" fmla="*/ 9837 h 47625"/>
                  <a:gd name="connsiteX2" fmla="*/ 10907 w 38100"/>
                  <a:gd name="connsiteY2" fmla="*/ 21215 h 47625"/>
                  <a:gd name="connsiteX3" fmla="*/ 10954 w 38100"/>
                  <a:gd name="connsiteY3" fmla="*/ 22029 h 47625"/>
                  <a:gd name="connsiteX4" fmla="*/ 10954 w 38100"/>
                  <a:gd name="connsiteY4" fmla="*/ 55176 h 47625"/>
                  <a:gd name="connsiteX5" fmla="*/ 0 w 38100"/>
                  <a:gd name="connsiteY5" fmla="*/ 55176 h 47625"/>
                  <a:gd name="connsiteX6" fmla="*/ 0 w 38100"/>
                  <a:gd name="connsiteY6" fmla="*/ 598 h 47625"/>
                  <a:gd name="connsiteX7" fmla="*/ 10763 w 38100"/>
                  <a:gd name="connsiteY7" fmla="*/ 598 h 47625"/>
                  <a:gd name="connsiteX8" fmla="*/ 10763 w 38100"/>
                  <a:gd name="connsiteY8" fmla="*/ 6598 h 47625"/>
                  <a:gd name="connsiteX9" fmla="*/ 25337 w 38100"/>
                  <a:gd name="connsiteY9" fmla="*/ 26 h 47625"/>
                  <a:gd name="connsiteX10" fmla="*/ 38291 w 38100"/>
                  <a:gd name="connsiteY10" fmla="*/ 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04" y="13456"/>
                    </a:moveTo>
                    <a:cubicBezTo>
                      <a:pt x="27987" y="11039"/>
                      <a:pt x="24958" y="9700"/>
                      <a:pt x="21812" y="9837"/>
                    </a:cubicBezTo>
                    <a:cubicBezTo>
                      <a:pt x="15659" y="9967"/>
                      <a:pt x="10776" y="15061"/>
                      <a:pt x="10907" y="21215"/>
                    </a:cubicBezTo>
                    <a:cubicBezTo>
                      <a:pt x="10912" y="21487"/>
                      <a:pt x="10928" y="21758"/>
                      <a:pt x="10954" y="22029"/>
                    </a:cubicBezTo>
                    <a:lnTo>
                      <a:pt x="10954" y="55176"/>
                    </a:lnTo>
                    <a:lnTo>
                      <a:pt x="0" y="55176"/>
                    </a:lnTo>
                    <a:lnTo>
                      <a:pt x="0" y="598"/>
                    </a:lnTo>
                    <a:lnTo>
                      <a:pt x="10763" y="598"/>
                    </a:lnTo>
                    <a:lnTo>
                      <a:pt x="10763" y="6598"/>
                    </a:lnTo>
                    <a:cubicBezTo>
                      <a:pt x="14329" y="2252"/>
                      <a:pt x="19719" y="-179"/>
                      <a:pt x="25337" y="26"/>
                    </a:cubicBezTo>
                    <a:cubicBezTo>
                      <a:pt x="30201" y="-247"/>
                      <a:pt x="34938" y="1634"/>
                      <a:pt x="38291" y="517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" name="Freihandform 55">
                <a:extLst>
                  <a:ext uri="{FF2B5EF4-FFF2-40B4-BE49-F238E27FC236}">
                    <a16:creationId xmlns="" xmlns:a16="http://schemas.microsoft.com/office/drawing/2014/main" id="{1C4BFC15-E003-5E44-BAE9-C0AD8D172E2C}"/>
                  </a:ext>
                </a:extLst>
              </p:cNvPr>
              <p:cNvSpPr/>
              <p:nvPr/>
            </p:nvSpPr>
            <p:spPr>
              <a:xfrm>
                <a:off x="8620345" y="3133684"/>
                <a:ext cx="38100" cy="76200"/>
              </a:xfrm>
              <a:custGeom>
                <a:avLst/>
                <a:gdLst>
                  <a:gd name="connsiteX0" fmla="*/ 22005 w 38100"/>
                  <a:gd name="connsiteY0" fmla="*/ 10139 h 76200"/>
                  <a:gd name="connsiteX1" fmla="*/ 10765 w 38100"/>
                  <a:gd name="connsiteY1" fmla="*/ 27189 h 76200"/>
                  <a:gd name="connsiteX2" fmla="*/ 22005 w 38100"/>
                  <a:gd name="connsiteY2" fmla="*/ 44048 h 76200"/>
                  <a:gd name="connsiteX3" fmla="*/ 33054 w 38100"/>
                  <a:gd name="connsiteY3" fmla="*/ 26903 h 76200"/>
                  <a:gd name="connsiteX4" fmla="*/ 22005 w 38100"/>
                  <a:gd name="connsiteY4" fmla="*/ 9853 h 76200"/>
                  <a:gd name="connsiteX5" fmla="*/ 20671 w 38100"/>
                  <a:gd name="connsiteY5" fmla="*/ 77957 h 76200"/>
                  <a:gd name="connsiteX6" fmla="*/ 1621 w 38100"/>
                  <a:gd name="connsiteY6" fmla="*/ 70718 h 76200"/>
                  <a:gd name="connsiteX7" fmla="*/ 8575 w 38100"/>
                  <a:gd name="connsiteY7" fmla="*/ 63764 h 76200"/>
                  <a:gd name="connsiteX8" fmla="*/ 20386 w 38100"/>
                  <a:gd name="connsiteY8" fmla="*/ 68622 h 76200"/>
                  <a:gd name="connsiteX9" fmla="*/ 33335 w 38100"/>
                  <a:gd name="connsiteY9" fmla="*/ 57035 h 76200"/>
                  <a:gd name="connsiteX10" fmla="*/ 33244 w 38100"/>
                  <a:gd name="connsiteY10" fmla="*/ 54716 h 76200"/>
                  <a:gd name="connsiteX11" fmla="*/ 33244 w 38100"/>
                  <a:gd name="connsiteY11" fmla="*/ 47667 h 76200"/>
                  <a:gd name="connsiteX12" fmla="*/ 19147 w 38100"/>
                  <a:gd name="connsiteY12" fmla="*/ 53954 h 76200"/>
                  <a:gd name="connsiteX13" fmla="*/ 6098 w 38100"/>
                  <a:gd name="connsiteY13" fmla="*/ 49096 h 76200"/>
                  <a:gd name="connsiteX14" fmla="*/ 6098 w 38100"/>
                  <a:gd name="connsiteY14" fmla="*/ 4709 h 76200"/>
                  <a:gd name="connsiteX15" fmla="*/ 19243 w 38100"/>
                  <a:gd name="connsiteY15" fmla="*/ 42 h 76200"/>
                  <a:gd name="connsiteX16" fmla="*/ 33625 w 38100"/>
                  <a:gd name="connsiteY16" fmla="*/ 6424 h 76200"/>
                  <a:gd name="connsiteX17" fmla="*/ 33625 w 38100"/>
                  <a:gd name="connsiteY17" fmla="*/ 614 h 76200"/>
                  <a:gd name="connsiteX18" fmla="*/ 44198 w 38100"/>
                  <a:gd name="connsiteY18" fmla="*/ 614 h 76200"/>
                  <a:gd name="connsiteX19" fmla="*/ 44198 w 38100"/>
                  <a:gd name="connsiteY19" fmla="*/ 54906 h 76200"/>
                  <a:gd name="connsiteX20" fmla="*/ 23515 w 38100"/>
                  <a:gd name="connsiteY20" fmla="*/ 77973 h 76200"/>
                  <a:gd name="connsiteX21" fmla="*/ 20862 w 38100"/>
                  <a:gd name="connsiteY21" fmla="*/ 7795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100" h="76200">
                    <a:moveTo>
                      <a:pt x="22005" y="10139"/>
                    </a:moveTo>
                    <a:cubicBezTo>
                      <a:pt x="12480" y="10139"/>
                      <a:pt x="10765" y="18616"/>
                      <a:pt x="10765" y="27189"/>
                    </a:cubicBezTo>
                    <a:cubicBezTo>
                      <a:pt x="10765" y="35761"/>
                      <a:pt x="12480" y="44048"/>
                      <a:pt x="22005" y="44048"/>
                    </a:cubicBezTo>
                    <a:cubicBezTo>
                      <a:pt x="31530" y="44048"/>
                      <a:pt x="33054" y="35570"/>
                      <a:pt x="33054" y="26903"/>
                    </a:cubicBezTo>
                    <a:cubicBezTo>
                      <a:pt x="33054" y="18235"/>
                      <a:pt x="31911" y="9853"/>
                      <a:pt x="22005" y="9853"/>
                    </a:cubicBezTo>
                    <a:moveTo>
                      <a:pt x="20671" y="77957"/>
                    </a:moveTo>
                    <a:cubicBezTo>
                      <a:pt x="13581" y="78365"/>
                      <a:pt x="6652" y="75732"/>
                      <a:pt x="1621" y="70718"/>
                    </a:cubicBezTo>
                    <a:lnTo>
                      <a:pt x="8575" y="63764"/>
                    </a:lnTo>
                    <a:cubicBezTo>
                      <a:pt x="11618" y="67024"/>
                      <a:pt x="15930" y="68797"/>
                      <a:pt x="20386" y="68622"/>
                    </a:cubicBezTo>
                    <a:cubicBezTo>
                      <a:pt x="27161" y="68998"/>
                      <a:pt x="32959" y="63811"/>
                      <a:pt x="33335" y="57035"/>
                    </a:cubicBezTo>
                    <a:cubicBezTo>
                      <a:pt x="33378" y="56261"/>
                      <a:pt x="33348" y="55484"/>
                      <a:pt x="33244" y="54716"/>
                    </a:cubicBezTo>
                    <a:lnTo>
                      <a:pt x="33244" y="47667"/>
                    </a:lnTo>
                    <a:cubicBezTo>
                      <a:pt x="29847" y="51930"/>
                      <a:pt x="24589" y="54275"/>
                      <a:pt x="19147" y="53954"/>
                    </a:cubicBezTo>
                    <a:cubicBezTo>
                      <a:pt x="14326" y="54129"/>
                      <a:pt x="9632" y="52382"/>
                      <a:pt x="6098" y="49096"/>
                    </a:cubicBezTo>
                    <a:cubicBezTo>
                      <a:pt x="-2033" y="35418"/>
                      <a:pt x="-2033" y="18388"/>
                      <a:pt x="6098" y="4709"/>
                    </a:cubicBezTo>
                    <a:cubicBezTo>
                      <a:pt x="9732" y="1548"/>
                      <a:pt x="14429" y="-120"/>
                      <a:pt x="19243" y="42"/>
                    </a:cubicBezTo>
                    <a:cubicBezTo>
                      <a:pt x="24799" y="-352"/>
                      <a:pt x="30189" y="2039"/>
                      <a:pt x="33625" y="6424"/>
                    </a:cubicBezTo>
                    <a:lnTo>
                      <a:pt x="33625" y="614"/>
                    </a:lnTo>
                    <a:lnTo>
                      <a:pt x="44198" y="614"/>
                    </a:lnTo>
                    <a:lnTo>
                      <a:pt x="44198" y="54906"/>
                    </a:lnTo>
                    <a:cubicBezTo>
                      <a:pt x="44856" y="66987"/>
                      <a:pt x="35596" y="77315"/>
                      <a:pt x="23515" y="77973"/>
                    </a:cubicBezTo>
                    <a:cubicBezTo>
                      <a:pt x="22631" y="78021"/>
                      <a:pt x="21745" y="78016"/>
                      <a:pt x="20862" y="7795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" name="Freihandform 56">
                <a:extLst>
                  <a:ext uri="{FF2B5EF4-FFF2-40B4-BE49-F238E27FC236}">
                    <a16:creationId xmlns="" xmlns:a16="http://schemas.microsoft.com/office/drawing/2014/main" id="{B0AFB588-C65E-4F4A-B103-9DC8898BC2FE}"/>
                  </a:ext>
                </a:extLst>
              </p:cNvPr>
              <p:cNvSpPr/>
              <p:nvPr/>
            </p:nvSpPr>
            <p:spPr>
              <a:xfrm>
                <a:off x="8676450" y="3134964"/>
                <a:ext cx="47625" cy="66675"/>
              </a:xfrm>
              <a:custGeom>
                <a:avLst/>
                <a:gdLst>
                  <a:gd name="connsiteX0" fmla="*/ 24955 w 47625"/>
                  <a:gd name="connsiteY0" fmla="*/ 65151 h 66675"/>
                  <a:gd name="connsiteX1" fmla="*/ 20955 w 47625"/>
                  <a:gd name="connsiteY1" fmla="*/ 71914 h 66675"/>
                  <a:gd name="connsiteX2" fmla="*/ 9811 w 47625"/>
                  <a:gd name="connsiteY2" fmla="*/ 75914 h 66675"/>
                  <a:gd name="connsiteX3" fmla="*/ 5429 w 47625"/>
                  <a:gd name="connsiteY3" fmla="*/ 75914 h 66675"/>
                  <a:gd name="connsiteX4" fmla="*/ 5429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149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955" y="65151"/>
                    </a:moveTo>
                    <a:cubicBezTo>
                      <a:pt x="24145" y="67676"/>
                      <a:pt x="22778" y="69987"/>
                      <a:pt x="20955" y="71914"/>
                    </a:cubicBezTo>
                    <a:cubicBezTo>
                      <a:pt x="17931" y="74695"/>
                      <a:pt x="13913" y="76137"/>
                      <a:pt x="9811" y="75914"/>
                    </a:cubicBezTo>
                    <a:lnTo>
                      <a:pt x="5429" y="75914"/>
                    </a:lnTo>
                    <a:lnTo>
                      <a:pt x="5429" y="66389"/>
                    </a:lnTo>
                    <a:lnTo>
                      <a:pt x="8192" y="66389"/>
                    </a:lnTo>
                    <a:cubicBezTo>
                      <a:pt x="12859" y="66389"/>
                      <a:pt x="14478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14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" name="Freihandform 57">
                <a:extLst>
                  <a:ext uri="{FF2B5EF4-FFF2-40B4-BE49-F238E27FC236}">
                    <a16:creationId xmlns="" xmlns:a16="http://schemas.microsoft.com/office/drawing/2014/main" id="{1B9F9B07-B9EB-D849-9304-7B49AC2F3E1A}"/>
                  </a:ext>
                </a:extLst>
              </p:cNvPr>
              <p:cNvSpPr/>
              <p:nvPr/>
            </p:nvSpPr>
            <p:spPr>
              <a:xfrm>
                <a:off x="8730075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" name="Freihandform 58">
                <a:extLst>
                  <a:ext uri="{FF2B5EF4-FFF2-40B4-BE49-F238E27FC236}">
                    <a16:creationId xmlns="" xmlns:a16="http://schemas.microsoft.com/office/drawing/2014/main" id="{38CC1DE0-1A4E-1940-9FDC-B91E7991E508}"/>
                  </a:ext>
                </a:extLst>
              </p:cNvPr>
              <p:cNvSpPr/>
              <p:nvPr/>
            </p:nvSpPr>
            <p:spPr>
              <a:xfrm>
                <a:off x="8787416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" name="Freihandform 59">
                <a:extLst>
                  <a:ext uri="{FF2B5EF4-FFF2-40B4-BE49-F238E27FC236}">
                    <a16:creationId xmlns="" xmlns:a16="http://schemas.microsoft.com/office/drawing/2014/main" id="{CB438B97-BC2D-FD42-8371-E8C7306DAA77}"/>
                  </a:ext>
                </a:extLst>
              </p:cNvPr>
              <p:cNvSpPr/>
              <p:nvPr/>
            </p:nvSpPr>
            <p:spPr>
              <a:xfrm>
                <a:off x="8846661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191 w 19050"/>
                  <a:gd name="connsiteY2" fmla="*/ 77175 h 76200"/>
                  <a:gd name="connsiteX3" fmla="*/ 6191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191 w 19050"/>
                  <a:gd name="connsiteY6" fmla="*/ 23549 h 76200"/>
                  <a:gd name="connsiteX7" fmla="*/ 6191 w 19050"/>
                  <a:gd name="connsiteY7" fmla="*/ 15167 h 76200"/>
                  <a:gd name="connsiteX8" fmla="*/ 19375 w 19050"/>
                  <a:gd name="connsiteY8" fmla="*/ 34 h 76200"/>
                  <a:gd name="connsiteX9" fmla="*/ 21146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191" y="77175"/>
                    </a:lnTo>
                    <a:lnTo>
                      <a:pt x="6191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191" y="23549"/>
                    </a:lnTo>
                    <a:lnTo>
                      <a:pt x="6191" y="15167"/>
                    </a:lnTo>
                    <a:cubicBezTo>
                      <a:pt x="5653" y="7347"/>
                      <a:pt x="11556" y="572"/>
                      <a:pt x="19375" y="34"/>
                    </a:cubicBezTo>
                    <a:cubicBezTo>
                      <a:pt x="19964" y="-7"/>
                      <a:pt x="20556" y="-11"/>
                      <a:pt x="21146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" name="Freihandform 60">
                <a:extLst>
                  <a:ext uri="{FF2B5EF4-FFF2-40B4-BE49-F238E27FC236}">
                    <a16:creationId xmlns="" xmlns:a16="http://schemas.microsoft.com/office/drawing/2014/main" id="{1EC2E837-7A36-064E-B841-215BA3BFDB2A}"/>
                  </a:ext>
                </a:extLst>
              </p:cNvPr>
              <p:cNvSpPr/>
              <p:nvPr/>
            </p:nvSpPr>
            <p:spPr>
              <a:xfrm>
                <a:off x="8883047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287 w 19050"/>
                  <a:gd name="connsiteY2" fmla="*/ 77175 h 76200"/>
                  <a:gd name="connsiteX3" fmla="*/ 6287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287 w 19050"/>
                  <a:gd name="connsiteY6" fmla="*/ 23549 h 76200"/>
                  <a:gd name="connsiteX7" fmla="*/ 6287 w 19050"/>
                  <a:gd name="connsiteY7" fmla="*/ 15167 h 76200"/>
                  <a:gd name="connsiteX8" fmla="*/ 19470 w 19050"/>
                  <a:gd name="connsiteY8" fmla="*/ 34 h 76200"/>
                  <a:gd name="connsiteX9" fmla="*/ 21241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287" y="77175"/>
                    </a:lnTo>
                    <a:lnTo>
                      <a:pt x="6287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287" y="23549"/>
                    </a:lnTo>
                    <a:lnTo>
                      <a:pt x="6287" y="15167"/>
                    </a:lnTo>
                    <a:cubicBezTo>
                      <a:pt x="5748" y="7347"/>
                      <a:pt x="11651" y="572"/>
                      <a:pt x="19470" y="34"/>
                    </a:cubicBezTo>
                    <a:cubicBezTo>
                      <a:pt x="20060" y="-7"/>
                      <a:pt x="20651" y="-11"/>
                      <a:pt x="21241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" name="Freihandform 61">
                <a:extLst>
                  <a:ext uri="{FF2B5EF4-FFF2-40B4-BE49-F238E27FC236}">
                    <a16:creationId xmlns="" xmlns:a16="http://schemas.microsoft.com/office/drawing/2014/main" id="{AD3E4FCE-96BB-4043-A51F-6C8522A42D96}"/>
                  </a:ext>
                </a:extLst>
              </p:cNvPr>
              <p:cNvSpPr/>
              <p:nvPr/>
            </p:nvSpPr>
            <p:spPr>
              <a:xfrm>
                <a:off x="8923623" y="3112199"/>
                <a:ext cx="9525" cy="76200"/>
              </a:xfrm>
              <a:custGeom>
                <a:avLst/>
                <a:gdLst>
                  <a:gd name="connsiteX0" fmla="*/ 381 w 9525"/>
                  <a:gd name="connsiteY0" fmla="*/ 22384 h 76200"/>
                  <a:gd name="connsiteX1" fmla="*/ 11335 w 9525"/>
                  <a:gd name="connsiteY1" fmla="*/ 22384 h 76200"/>
                  <a:gd name="connsiteX2" fmla="*/ 11335 w 9525"/>
                  <a:gd name="connsiteY2" fmla="*/ 76962 h 76200"/>
                  <a:gd name="connsiteX3" fmla="*/ 381 w 9525"/>
                  <a:gd name="connsiteY3" fmla="*/ 76962 h 76200"/>
                  <a:gd name="connsiteX4" fmla="*/ 381 w 9525"/>
                  <a:gd name="connsiteY4" fmla="*/ 0 h 76200"/>
                  <a:gd name="connsiteX5" fmla="*/ 12097 w 9525"/>
                  <a:gd name="connsiteY5" fmla="*/ 0 h 76200"/>
                  <a:gd name="connsiteX6" fmla="*/ 12097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381" y="22384"/>
                    </a:moveTo>
                    <a:lnTo>
                      <a:pt x="11335" y="22384"/>
                    </a:lnTo>
                    <a:lnTo>
                      <a:pt x="11335" y="76962"/>
                    </a:lnTo>
                    <a:lnTo>
                      <a:pt x="381" y="76962"/>
                    </a:lnTo>
                    <a:close/>
                    <a:moveTo>
                      <a:pt x="381" y="0"/>
                    </a:moveTo>
                    <a:lnTo>
                      <a:pt x="12097" y="0"/>
                    </a:lnTo>
                    <a:lnTo>
                      <a:pt x="12097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" name="Freihandform 62">
                <a:extLst>
                  <a:ext uri="{FF2B5EF4-FFF2-40B4-BE49-F238E27FC236}">
                    <a16:creationId xmlns="" xmlns:a16="http://schemas.microsoft.com/office/drawing/2014/main" id="{D4DF5358-3D56-F245-BCEB-7851047FD11C}"/>
                  </a:ext>
                </a:extLst>
              </p:cNvPr>
              <p:cNvSpPr/>
              <p:nvPr/>
            </p:nvSpPr>
            <p:spPr>
              <a:xfrm>
                <a:off x="8941117" y="3133979"/>
                <a:ext cx="38100" cy="47625"/>
              </a:xfrm>
              <a:custGeom>
                <a:avLst/>
                <a:gdLst>
                  <a:gd name="connsiteX0" fmla="*/ 24384 w 38100"/>
                  <a:gd name="connsiteY0" fmla="*/ 55941 h 47625"/>
                  <a:gd name="connsiteX1" fmla="*/ 0 w 38100"/>
                  <a:gd name="connsiteY1" fmla="*/ 27938 h 47625"/>
                  <a:gd name="connsiteX2" fmla="*/ 24384 w 38100"/>
                  <a:gd name="connsiteY2" fmla="*/ 30 h 47625"/>
                  <a:gd name="connsiteX3" fmla="*/ 42386 w 38100"/>
                  <a:gd name="connsiteY3" fmla="*/ 7650 h 47625"/>
                  <a:gd name="connsiteX4" fmla="*/ 34766 w 38100"/>
                  <a:gd name="connsiteY4" fmla="*/ 14984 h 47625"/>
                  <a:gd name="connsiteX5" fmla="*/ 16451 w 38100"/>
                  <a:gd name="connsiteY5" fmla="*/ 12726 h 47625"/>
                  <a:gd name="connsiteX6" fmla="*/ 14192 w 38100"/>
                  <a:gd name="connsiteY6" fmla="*/ 14984 h 47625"/>
                  <a:gd name="connsiteX7" fmla="*/ 11049 w 38100"/>
                  <a:gd name="connsiteY7" fmla="*/ 28224 h 47625"/>
                  <a:gd name="connsiteX8" fmla="*/ 14192 w 38100"/>
                  <a:gd name="connsiteY8" fmla="*/ 41559 h 47625"/>
                  <a:gd name="connsiteX9" fmla="*/ 24384 w 38100"/>
                  <a:gd name="connsiteY9" fmla="*/ 46321 h 47625"/>
                  <a:gd name="connsiteX10" fmla="*/ 34766 w 38100"/>
                  <a:gd name="connsiteY10" fmla="*/ 41178 h 47625"/>
                  <a:gd name="connsiteX11" fmla="*/ 42386 w 38100"/>
                  <a:gd name="connsiteY11" fmla="*/ 48417 h 47625"/>
                  <a:gd name="connsiteX12" fmla="*/ 24384 w 38100"/>
                  <a:gd name="connsiteY12" fmla="*/ 5622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384" y="55941"/>
                    </a:moveTo>
                    <a:cubicBezTo>
                      <a:pt x="12097" y="55941"/>
                      <a:pt x="0" y="48321"/>
                      <a:pt x="0" y="27938"/>
                    </a:cubicBezTo>
                    <a:cubicBezTo>
                      <a:pt x="0" y="7554"/>
                      <a:pt x="12097" y="30"/>
                      <a:pt x="24384" y="30"/>
                    </a:cubicBezTo>
                    <a:cubicBezTo>
                      <a:pt x="31235" y="-323"/>
                      <a:pt x="37870" y="2485"/>
                      <a:pt x="42386" y="7650"/>
                    </a:cubicBezTo>
                    <a:lnTo>
                      <a:pt x="34766" y="14984"/>
                    </a:lnTo>
                    <a:cubicBezTo>
                      <a:pt x="30332" y="9303"/>
                      <a:pt x="22132" y="8292"/>
                      <a:pt x="16451" y="12726"/>
                    </a:cubicBezTo>
                    <a:cubicBezTo>
                      <a:pt x="15608" y="13383"/>
                      <a:pt x="14850" y="14142"/>
                      <a:pt x="14192" y="14984"/>
                    </a:cubicBezTo>
                    <a:cubicBezTo>
                      <a:pt x="11673" y="18913"/>
                      <a:pt x="10565" y="23582"/>
                      <a:pt x="11049" y="28224"/>
                    </a:cubicBezTo>
                    <a:cubicBezTo>
                      <a:pt x="10595" y="32894"/>
                      <a:pt x="11700" y="37583"/>
                      <a:pt x="14192" y="41559"/>
                    </a:cubicBezTo>
                    <a:cubicBezTo>
                      <a:pt x="16650" y="44662"/>
                      <a:pt x="20426" y="46427"/>
                      <a:pt x="24384" y="46321"/>
                    </a:cubicBezTo>
                    <a:cubicBezTo>
                      <a:pt x="28479" y="46415"/>
                      <a:pt x="32360" y="44492"/>
                      <a:pt x="34766" y="41178"/>
                    </a:cubicBezTo>
                    <a:lnTo>
                      <a:pt x="42386" y="48417"/>
                    </a:lnTo>
                    <a:cubicBezTo>
                      <a:pt x="37890" y="53629"/>
                      <a:pt x="31262" y="56504"/>
                      <a:pt x="24384" y="5622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" name="Freihandform 63">
                <a:extLst>
                  <a:ext uri="{FF2B5EF4-FFF2-40B4-BE49-F238E27FC236}">
                    <a16:creationId xmlns="" xmlns:a16="http://schemas.microsoft.com/office/drawing/2014/main" id="{7A70775C-54F4-FF47-BC3B-A690D4729481}"/>
                  </a:ext>
                </a:extLst>
              </p:cNvPr>
              <p:cNvSpPr/>
              <p:nvPr/>
            </p:nvSpPr>
            <p:spPr>
              <a:xfrm>
                <a:off x="9004300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0954 w 9525"/>
                  <a:gd name="connsiteY1" fmla="*/ 22384 h 76200"/>
                  <a:gd name="connsiteX2" fmla="*/ 10954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0954" y="22384"/>
                    </a:lnTo>
                    <a:lnTo>
                      <a:pt x="10954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" name="Freihandform 64">
                <a:extLst>
                  <a:ext uri="{FF2B5EF4-FFF2-40B4-BE49-F238E27FC236}">
                    <a16:creationId xmlns="" xmlns:a16="http://schemas.microsoft.com/office/drawing/2014/main" id="{6886937D-56DE-DC45-9D96-6BB9A5EBE7A1}"/>
                  </a:ext>
                </a:extLst>
              </p:cNvPr>
              <p:cNvSpPr/>
              <p:nvPr/>
            </p:nvSpPr>
            <p:spPr>
              <a:xfrm>
                <a:off x="902992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192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479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36" y="8975"/>
                      <a:pt x="14098" y="11691"/>
                      <a:pt x="12192" y="16002"/>
                    </a:cubicBezTo>
                    <a:cubicBezTo>
                      <a:pt x="11213" y="18352"/>
                      <a:pt x="10758" y="20887"/>
                      <a:pt x="10858" y="23431"/>
                    </a:cubicBezTo>
                    <a:lnTo>
                      <a:pt x="35433" y="23431"/>
                    </a:lnTo>
                    <a:cubicBezTo>
                      <a:pt x="35428" y="20878"/>
                      <a:pt x="34910" y="18351"/>
                      <a:pt x="33909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788" y="53159"/>
                      <a:pt x="32253" y="56313"/>
                      <a:pt x="24479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6" name="Freihandform 65">
                <a:extLst>
                  <a:ext uri="{FF2B5EF4-FFF2-40B4-BE49-F238E27FC236}">
                    <a16:creationId xmlns="" xmlns:a16="http://schemas.microsoft.com/office/drawing/2014/main" id="{EBE00B5E-62A6-B546-90D6-7F561E7CF52F}"/>
                  </a:ext>
                </a:extLst>
              </p:cNvPr>
              <p:cNvSpPr/>
              <p:nvPr/>
            </p:nvSpPr>
            <p:spPr>
              <a:xfrm>
                <a:off x="9090692" y="3134002"/>
                <a:ext cx="38100" cy="47625"/>
              </a:xfrm>
              <a:custGeom>
                <a:avLst/>
                <a:gdLst>
                  <a:gd name="connsiteX0" fmla="*/ 33338 w 38100"/>
                  <a:gd name="connsiteY0" fmla="*/ 55159 h 47625"/>
                  <a:gd name="connsiteX1" fmla="*/ 33338 w 38100"/>
                  <a:gd name="connsiteY1" fmla="*/ 21917 h 47625"/>
                  <a:gd name="connsiteX2" fmla="*/ 24418 w 38100"/>
                  <a:gd name="connsiteY2" fmla="*/ 9917 h 47625"/>
                  <a:gd name="connsiteX3" fmla="*/ 22288 w 38100"/>
                  <a:gd name="connsiteY3" fmla="*/ 9820 h 47625"/>
                  <a:gd name="connsiteX4" fmla="*/ 10979 w 38100"/>
                  <a:gd name="connsiteY4" fmla="*/ 20008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858 w 38100"/>
                  <a:gd name="connsiteY9" fmla="*/ 581 h 47625"/>
                  <a:gd name="connsiteX10" fmla="*/ 10858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59"/>
                    </a:moveTo>
                    <a:lnTo>
                      <a:pt x="33338" y="21917"/>
                    </a:lnTo>
                    <a:cubicBezTo>
                      <a:pt x="34188" y="16140"/>
                      <a:pt x="30195" y="10768"/>
                      <a:pt x="24418" y="9917"/>
                    </a:cubicBezTo>
                    <a:cubicBezTo>
                      <a:pt x="23713" y="9813"/>
                      <a:pt x="23000" y="9781"/>
                      <a:pt x="22288" y="9820"/>
                    </a:cubicBezTo>
                    <a:cubicBezTo>
                      <a:pt x="16352" y="9510"/>
                      <a:pt x="11289" y="14072"/>
                      <a:pt x="10979" y="20008"/>
                    </a:cubicBezTo>
                    <a:cubicBezTo>
                      <a:pt x="10946" y="20645"/>
                      <a:pt x="10969" y="21284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858" y="581"/>
                    </a:lnTo>
                    <a:lnTo>
                      <a:pt x="10858" y="6106"/>
                    </a:lnTo>
                    <a:cubicBezTo>
                      <a:pt x="14583" y="2086"/>
                      <a:pt x="19858" y="-135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34" y="9038"/>
                      <a:pt x="44748" y="14629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" name="Freihandform 66">
                <a:extLst>
                  <a:ext uri="{FF2B5EF4-FFF2-40B4-BE49-F238E27FC236}">
                    <a16:creationId xmlns="" xmlns:a16="http://schemas.microsoft.com/office/drawing/2014/main" id="{53DBB07A-73A2-A249-B670-4AB1E487E391}"/>
                  </a:ext>
                </a:extLst>
              </p:cNvPr>
              <p:cNvSpPr/>
              <p:nvPr/>
            </p:nvSpPr>
            <p:spPr>
              <a:xfrm>
                <a:off x="9148032" y="3133980"/>
                <a:ext cx="38100" cy="47625"/>
              </a:xfrm>
              <a:custGeom>
                <a:avLst/>
                <a:gdLst>
                  <a:gd name="connsiteX0" fmla="*/ 24289 w 38100"/>
                  <a:gd name="connsiteY0" fmla="*/ 55944 h 47625"/>
                  <a:gd name="connsiteX1" fmla="*/ 0 w 38100"/>
                  <a:gd name="connsiteY1" fmla="*/ 27940 h 47625"/>
                  <a:gd name="connsiteX2" fmla="*/ 24289 w 38100"/>
                  <a:gd name="connsiteY2" fmla="*/ 32 h 47625"/>
                  <a:gd name="connsiteX3" fmla="*/ 42291 w 38100"/>
                  <a:gd name="connsiteY3" fmla="*/ 7652 h 47625"/>
                  <a:gd name="connsiteX4" fmla="*/ 34766 w 38100"/>
                  <a:gd name="connsiteY4" fmla="*/ 14986 h 47625"/>
                  <a:gd name="connsiteX5" fmla="*/ 24289 w 38100"/>
                  <a:gd name="connsiteY5" fmla="*/ 9843 h 47625"/>
                  <a:gd name="connsiteX6" fmla="*/ 14192 w 38100"/>
                  <a:gd name="connsiteY6" fmla="*/ 14701 h 47625"/>
                  <a:gd name="connsiteX7" fmla="*/ 10954 w 38100"/>
                  <a:gd name="connsiteY7" fmla="*/ 27940 h 47625"/>
                  <a:gd name="connsiteX8" fmla="*/ 14192 w 38100"/>
                  <a:gd name="connsiteY8" fmla="*/ 41275 h 47625"/>
                  <a:gd name="connsiteX9" fmla="*/ 24289 w 38100"/>
                  <a:gd name="connsiteY9" fmla="*/ 46038 h 47625"/>
                  <a:gd name="connsiteX10" fmla="*/ 34766 w 38100"/>
                  <a:gd name="connsiteY10" fmla="*/ 40894 h 47625"/>
                  <a:gd name="connsiteX11" fmla="*/ 42291 w 38100"/>
                  <a:gd name="connsiteY11" fmla="*/ 48133 h 47625"/>
                  <a:gd name="connsiteX12" fmla="*/ 24289 w 38100"/>
                  <a:gd name="connsiteY12" fmla="*/ 559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289" y="55944"/>
                    </a:moveTo>
                    <a:cubicBezTo>
                      <a:pt x="12002" y="55944"/>
                      <a:pt x="0" y="48324"/>
                      <a:pt x="0" y="27940"/>
                    </a:cubicBezTo>
                    <a:cubicBezTo>
                      <a:pt x="0" y="7557"/>
                      <a:pt x="12002" y="32"/>
                      <a:pt x="24289" y="32"/>
                    </a:cubicBezTo>
                    <a:cubicBezTo>
                      <a:pt x="31143" y="-335"/>
                      <a:pt x="37784" y="2476"/>
                      <a:pt x="42291" y="7652"/>
                    </a:cubicBezTo>
                    <a:lnTo>
                      <a:pt x="34766" y="14986"/>
                    </a:lnTo>
                    <a:cubicBezTo>
                      <a:pt x="32319" y="11669"/>
                      <a:pt x="28410" y="9750"/>
                      <a:pt x="24289" y="9843"/>
                    </a:cubicBezTo>
                    <a:cubicBezTo>
                      <a:pt x="20338" y="9744"/>
                      <a:pt x="16581" y="11552"/>
                      <a:pt x="14192" y="14701"/>
                    </a:cubicBezTo>
                    <a:cubicBezTo>
                      <a:pt x="11589" y="18595"/>
                      <a:pt x="10442" y="23283"/>
                      <a:pt x="10954" y="27940"/>
                    </a:cubicBezTo>
                    <a:cubicBezTo>
                      <a:pt x="10475" y="32625"/>
                      <a:pt x="11619" y="37332"/>
                      <a:pt x="14192" y="41275"/>
                    </a:cubicBezTo>
                    <a:cubicBezTo>
                      <a:pt x="16611" y="44376"/>
                      <a:pt x="20358" y="46143"/>
                      <a:pt x="24289" y="46038"/>
                    </a:cubicBezTo>
                    <a:cubicBezTo>
                      <a:pt x="28410" y="46130"/>
                      <a:pt x="32319" y="44211"/>
                      <a:pt x="34766" y="40894"/>
                    </a:cubicBezTo>
                    <a:lnTo>
                      <a:pt x="42291" y="48133"/>
                    </a:lnTo>
                    <a:cubicBezTo>
                      <a:pt x="37803" y="53357"/>
                      <a:pt x="31169" y="56235"/>
                      <a:pt x="24289" y="559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 67">
                <a:extLst>
                  <a:ext uri="{FF2B5EF4-FFF2-40B4-BE49-F238E27FC236}">
                    <a16:creationId xmlns="" xmlns:a16="http://schemas.microsoft.com/office/drawing/2014/main" id="{58EC2F19-ECE2-FF4A-BDF5-C4247736C1F5}"/>
                  </a:ext>
                </a:extLst>
              </p:cNvPr>
              <p:cNvSpPr/>
              <p:nvPr/>
            </p:nvSpPr>
            <p:spPr>
              <a:xfrm>
                <a:off x="9198991" y="3134964"/>
                <a:ext cx="47625" cy="66675"/>
              </a:xfrm>
              <a:custGeom>
                <a:avLst/>
                <a:gdLst>
                  <a:gd name="connsiteX0" fmla="*/ 24384 w 47625"/>
                  <a:gd name="connsiteY0" fmla="*/ 65151 h 66675"/>
                  <a:gd name="connsiteX1" fmla="*/ 20383 w 47625"/>
                  <a:gd name="connsiteY1" fmla="*/ 71914 h 66675"/>
                  <a:gd name="connsiteX2" fmla="*/ 9239 w 47625"/>
                  <a:gd name="connsiteY2" fmla="*/ 75914 h 66675"/>
                  <a:gd name="connsiteX3" fmla="*/ 5334 w 47625"/>
                  <a:gd name="connsiteY3" fmla="*/ 75914 h 66675"/>
                  <a:gd name="connsiteX4" fmla="*/ 5334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054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384" y="65151"/>
                    </a:moveTo>
                    <a:cubicBezTo>
                      <a:pt x="23573" y="67676"/>
                      <a:pt x="22206" y="69987"/>
                      <a:pt x="20383" y="71914"/>
                    </a:cubicBezTo>
                    <a:cubicBezTo>
                      <a:pt x="17360" y="74695"/>
                      <a:pt x="13341" y="76137"/>
                      <a:pt x="9239" y="75914"/>
                    </a:cubicBezTo>
                    <a:lnTo>
                      <a:pt x="5334" y="75914"/>
                    </a:lnTo>
                    <a:lnTo>
                      <a:pt x="5334" y="66389"/>
                    </a:lnTo>
                    <a:lnTo>
                      <a:pt x="8192" y="66389"/>
                    </a:lnTo>
                    <a:cubicBezTo>
                      <a:pt x="12859" y="66389"/>
                      <a:pt x="14383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054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" name="Freihandform 68">
                <a:extLst>
                  <a:ext uri="{FF2B5EF4-FFF2-40B4-BE49-F238E27FC236}">
                    <a16:creationId xmlns="" xmlns:a16="http://schemas.microsoft.com/office/drawing/2014/main" id="{EFDD36E3-51F6-DB48-98C8-6E1281440C30}"/>
                  </a:ext>
                </a:extLst>
              </p:cNvPr>
              <p:cNvSpPr/>
              <p:nvPr/>
            </p:nvSpPr>
            <p:spPr>
              <a:xfrm>
                <a:off x="9251569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4 w 9525"/>
                  <a:gd name="connsiteY1" fmla="*/ 0 h 9525"/>
                  <a:gd name="connsiteX2" fmla="*/ 13144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4" y="0"/>
                    </a:lnTo>
                    <a:lnTo>
                      <a:pt x="13144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" name="Freihandform 69">
                <a:extLst>
                  <a:ext uri="{FF2B5EF4-FFF2-40B4-BE49-F238E27FC236}">
                    <a16:creationId xmlns="" xmlns:a16="http://schemas.microsoft.com/office/drawing/2014/main" id="{0D4ECCA7-7768-574A-9648-1C8EA8E2D412}"/>
                  </a:ext>
                </a:extLst>
              </p:cNvPr>
              <p:cNvSpPr/>
              <p:nvPr/>
            </p:nvSpPr>
            <p:spPr>
              <a:xfrm>
                <a:off x="9309195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" name="Freihandform 70">
                <a:extLst>
                  <a:ext uri="{FF2B5EF4-FFF2-40B4-BE49-F238E27FC236}">
                    <a16:creationId xmlns="" xmlns:a16="http://schemas.microsoft.com/office/drawing/2014/main" id="{53CEC9A5-CA79-8346-A5A8-9A3030ED0416}"/>
                  </a:ext>
                </a:extLst>
              </p:cNvPr>
              <p:cNvSpPr/>
              <p:nvPr/>
            </p:nvSpPr>
            <p:spPr>
              <a:xfrm>
                <a:off x="9373679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2288 w 38100"/>
                  <a:gd name="connsiteY2" fmla="*/ 9820 h 47625"/>
                  <a:gd name="connsiteX3" fmla="*/ 10895 w 38100"/>
                  <a:gd name="connsiteY3" fmla="*/ 20116 h 47625"/>
                  <a:gd name="connsiteX4" fmla="*/ 10954 w 38100"/>
                  <a:gd name="connsiteY4" fmla="*/ 21917 h 47625"/>
                  <a:gd name="connsiteX5" fmla="*/ 10954 w 38100"/>
                  <a:gd name="connsiteY5" fmla="*/ 55159 h 47625"/>
                  <a:gd name="connsiteX6" fmla="*/ 0 w 38100"/>
                  <a:gd name="connsiteY6" fmla="*/ 55159 h 47625"/>
                  <a:gd name="connsiteX7" fmla="*/ 0 w 38100"/>
                  <a:gd name="connsiteY7" fmla="*/ 581 h 47625"/>
                  <a:gd name="connsiteX8" fmla="*/ 10763 w 38100"/>
                  <a:gd name="connsiteY8" fmla="*/ 581 h 47625"/>
                  <a:gd name="connsiteX9" fmla="*/ 10763 w 38100"/>
                  <a:gd name="connsiteY9" fmla="*/ 6106 h 47625"/>
                  <a:gd name="connsiteX10" fmla="*/ 25337 w 38100"/>
                  <a:gd name="connsiteY10" fmla="*/ 10 h 47625"/>
                  <a:gd name="connsiteX11" fmla="*/ 38767 w 38100"/>
                  <a:gd name="connsiteY11" fmla="*/ 4963 h 47625"/>
                  <a:gd name="connsiteX12" fmla="*/ 44291 w 38100"/>
                  <a:gd name="connsiteY12" fmla="*/ 20298 h 47625"/>
                  <a:gd name="connsiteX13" fmla="*/ 44291 w 38100"/>
                  <a:gd name="connsiteY13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3242" y="13440"/>
                      <a:pt x="28480" y="9820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6" y="2112"/>
                      <a:pt x="19837" y="-102"/>
                      <a:pt x="25337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1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" name="Freihandform 71">
                <a:extLst>
                  <a:ext uri="{FF2B5EF4-FFF2-40B4-BE49-F238E27FC236}">
                    <a16:creationId xmlns="" xmlns:a16="http://schemas.microsoft.com/office/drawing/2014/main" id="{94CC2034-062E-F047-8BD3-A64C49C47923}"/>
                  </a:ext>
                </a:extLst>
              </p:cNvPr>
              <p:cNvSpPr/>
              <p:nvPr/>
            </p:nvSpPr>
            <p:spPr>
              <a:xfrm>
                <a:off x="9427115" y="3134583"/>
                <a:ext cx="47625" cy="47625"/>
              </a:xfrm>
              <a:custGeom>
                <a:avLst/>
                <a:gdLst>
                  <a:gd name="connsiteX0" fmla="*/ 28956 w 47625"/>
                  <a:gd name="connsiteY0" fmla="*/ 54578 h 47625"/>
                  <a:gd name="connsiteX1" fmla="*/ 20002 w 47625"/>
                  <a:gd name="connsiteY1" fmla="*/ 54578 h 47625"/>
                  <a:gd name="connsiteX2" fmla="*/ 0 w 47625"/>
                  <a:gd name="connsiteY2" fmla="*/ 0 h 47625"/>
                  <a:gd name="connsiteX3" fmla="*/ 11621 w 47625"/>
                  <a:gd name="connsiteY3" fmla="*/ 0 h 47625"/>
                  <a:gd name="connsiteX4" fmla="*/ 24479 w 47625"/>
                  <a:gd name="connsiteY4" fmla="*/ 38481 h 47625"/>
                  <a:gd name="connsiteX5" fmla="*/ 37338 w 47625"/>
                  <a:gd name="connsiteY5" fmla="*/ 0 h 47625"/>
                  <a:gd name="connsiteX6" fmla="*/ 48958 w 47625"/>
                  <a:gd name="connsiteY6" fmla="*/ 0 h 47625"/>
                  <a:gd name="connsiteX7" fmla="*/ 28956 w 47625"/>
                  <a:gd name="connsiteY7" fmla="*/ 545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47625">
                    <a:moveTo>
                      <a:pt x="28956" y="54578"/>
                    </a:moveTo>
                    <a:lnTo>
                      <a:pt x="20002" y="54578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479" y="38481"/>
                    </a:lnTo>
                    <a:lnTo>
                      <a:pt x="37338" y="0"/>
                    </a:lnTo>
                    <a:lnTo>
                      <a:pt x="48958" y="0"/>
                    </a:lnTo>
                    <a:lnTo>
                      <a:pt x="28956" y="54578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" name="Freihandform 72">
                <a:extLst>
                  <a:ext uri="{FF2B5EF4-FFF2-40B4-BE49-F238E27FC236}">
                    <a16:creationId xmlns="" xmlns:a16="http://schemas.microsoft.com/office/drawing/2014/main" id="{EEB25613-E78F-7045-9700-86FE22EC5546}"/>
                  </a:ext>
                </a:extLst>
              </p:cNvPr>
              <p:cNvSpPr/>
              <p:nvPr/>
            </p:nvSpPr>
            <p:spPr>
              <a:xfrm>
                <a:off x="9487694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1049 w 9525"/>
                  <a:gd name="connsiteY1" fmla="*/ 22384 h 76200"/>
                  <a:gd name="connsiteX2" fmla="*/ 11049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1049" y="22384"/>
                    </a:lnTo>
                    <a:lnTo>
                      <a:pt x="11049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 73">
                <a:extLst>
                  <a:ext uri="{FF2B5EF4-FFF2-40B4-BE49-F238E27FC236}">
                    <a16:creationId xmlns="" xmlns:a16="http://schemas.microsoft.com/office/drawing/2014/main" id="{5E346F06-6305-524D-882F-35A5527C22F5}"/>
                  </a:ext>
                </a:extLst>
              </p:cNvPr>
              <p:cNvSpPr/>
              <p:nvPr/>
            </p:nvSpPr>
            <p:spPr>
              <a:xfrm>
                <a:off x="9516174" y="3133987"/>
                <a:ext cx="38100" cy="47625"/>
              </a:xfrm>
              <a:custGeom>
                <a:avLst/>
                <a:gdLst>
                  <a:gd name="connsiteX0" fmla="*/ 30099 w 38100"/>
                  <a:gd name="connsiteY0" fmla="*/ 13454 h 47625"/>
                  <a:gd name="connsiteX1" fmla="*/ 21907 w 38100"/>
                  <a:gd name="connsiteY1" fmla="*/ 9835 h 47625"/>
                  <a:gd name="connsiteX2" fmla="*/ 10916 w 38100"/>
                  <a:gd name="connsiteY2" fmla="*/ 21317 h 47625"/>
                  <a:gd name="connsiteX3" fmla="*/ 10954 w 38100"/>
                  <a:gd name="connsiteY3" fmla="*/ 22027 h 47625"/>
                  <a:gd name="connsiteX4" fmla="*/ 10954 w 38100"/>
                  <a:gd name="connsiteY4" fmla="*/ 55174 h 47625"/>
                  <a:gd name="connsiteX5" fmla="*/ 0 w 38100"/>
                  <a:gd name="connsiteY5" fmla="*/ 55174 h 47625"/>
                  <a:gd name="connsiteX6" fmla="*/ 0 w 38100"/>
                  <a:gd name="connsiteY6" fmla="*/ 596 h 47625"/>
                  <a:gd name="connsiteX7" fmla="*/ 10763 w 38100"/>
                  <a:gd name="connsiteY7" fmla="*/ 596 h 47625"/>
                  <a:gd name="connsiteX8" fmla="*/ 10763 w 38100"/>
                  <a:gd name="connsiteY8" fmla="*/ 6596 h 47625"/>
                  <a:gd name="connsiteX9" fmla="*/ 25336 w 38100"/>
                  <a:gd name="connsiteY9" fmla="*/ 24 h 47625"/>
                  <a:gd name="connsiteX10" fmla="*/ 38386 w 38100"/>
                  <a:gd name="connsiteY10" fmla="*/ 516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99" y="13454"/>
                    </a:moveTo>
                    <a:cubicBezTo>
                      <a:pt x="28064" y="11060"/>
                      <a:pt x="25047" y="9727"/>
                      <a:pt x="21907" y="9835"/>
                    </a:cubicBezTo>
                    <a:cubicBezTo>
                      <a:pt x="15702" y="9970"/>
                      <a:pt x="10780" y="15111"/>
                      <a:pt x="10916" y="21317"/>
                    </a:cubicBezTo>
                    <a:cubicBezTo>
                      <a:pt x="10921" y="21554"/>
                      <a:pt x="10933" y="21791"/>
                      <a:pt x="10954" y="22027"/>
                    </a:cubicBezTo>
                    <a:lnTo>
                      <a:pt x="10954" y="55174"/>
                    </a:lnTo>
                    <a:lnTo>
                      <a:pt x="0" y="55174"/>
                    </a:lnTo>
                    <a:lnTo>
                      <a:pt x="0" y="596"/>
                    </a:lnTo>
                    <a:lnTo>
                      <a:pt x="10763" y="596"/>
                    </a:lnTo>
                    <a:lnTo>
                      <a:pt x="10763" y="6596"/>
                    </a:lnTo>
                    <a:cubicBezTo>
                      <a:pt x="14337" y="2263"/>
                      <a:pt x="19722" y="-166"/>
                      <a:pt x="25336" y="24"/>
                    </a:cubicBezTo>
                    <a:cubicBezTo>
                      <a:pt x="30227" y="-238"/>
                      <a:pt x="34989" y="1639"/>
                      <a:pt x="38386" y="5168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Freihandform 74">
                <a:extLst>
                  <a:ext uri="{FF2B5EF4-FFF2-40B4-BE49-F238E27FC236}">
                    <a16:creationId xmlns="" xmlns:a16="http://schemas.microsoft.com/office/drawing/2014/main" id="{AF25AAB8-F1FD-1643-8346-0FCD76AFC493}"/>
                  </a:ext>
                </a:extLst>
              </p:cNvPr>
              <p:cNvSpPr/>
              <p:nvPr/>
            </p:nvSpPr>
            <p:spPr>
              <a:xfrm>
                <a:off x="9560854" y="3134003"/>
                <a:ext cx="38100" cy="47625"/>
              </a:xfrm>
              <a:custGeom>
                <a:avLst/>
                <a:gdLst>
                  <a:gd name="connsiteX0" fmla="*/ 30853 w 38100"/>
                  <a:gd name="connsiteY0" fmla="*/ 12868 h 47625"/>
                  <a:gd name="connsiteX1" fmla="*/ 14756 w 38100"/>
                  <a:gd name="connsiteY1" fmla="*/ 12868 h 47625"/>
                  <a:gd name="connsiteX2" fmla="*/ 14756 w 38100"/>
                  <a:gd name="connsiteY2" fmla="*/ 42871 h 47625"/>
                  <a:gd name="connsiteX3" fmla="*/ 30853 w 38100"/>
                  <a:gd name="connsiteY3" fmla="*/ 42871 h 47625"/>
                  <a:gd name="connsiteX4" fmla="*/ 30853 w 38100"/>
                  <a:gd name="connsiteY4" fmla="*/ 12868 h 47625"/>
                  <a:gd name="connsiteX5" fmla="*/ 39140 w 38100"/>
                  <a:gd name="connsiteY5" fmla="*/ 49444 h 47625"/>
                  <a:gd name="connsiteX6" fmla="*/ 22756 w 38100"/>
                  <a:gd name="connsiteY6" fmla="*/ 55921 h 47625"/>
                  <a:gd name="connsiteX7" fmla="*/ 6469 w 38100"/>
                  <a:gd name="connsiteY7" fmla="*/ 49444 h 47625"/>
                  <a:gd name="connsiteX8" fmla="*/ 6469 w 38100"/>
                  <a:gd name="connsiteY8" fmla="*/ 6391 h 47625"/>
                  <a:gd name="connsiteX9" fmla="*/ 22756 w 38100"/>
                  <a:gd name="connsiteY9" fmla="*/ 9 h 47625"/>
                  <a:gd name="connsiteX10" fmla="*/ 39140 w 38100"/>
                  <a:gd name="connsiteY10" fmla="*/ 6391 h 47625"/>
                  <a:gd name="connsiteX11" fmla="*/ 39140 w 38100"/>
                  <a:gd name="connsiteY11" fmla="*/ 494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47625">
                    <a:moveTo>
                      <a:pt x="30853" y="12868"/>
                    </a:moveTo>
                    <a:cubicBezTo>
                      <a:pt x="26250" y="8822"/>
                      <a:pt x="19359" y="8822"/>
                      <a:pt x="14756" y="12868"/>
                    </a:cubicBezTo>
                    <a:cubicBezTo>
                      <a:pt x="9810" y="22258"/>
                      <a:pt x="9810" y="33481"/>
                      <a:pt x="14756" y="42871"/>
                    </a:cubicBezTo>
                    <a:cubicBezTo>
                      <a:pt x="19308" y="47048"/>
                      <a:pt x="26300" y="47048"/>
                      <a:pt x="30853" y="42871"/>
                    </a:cubicBezTo>
                    <a:cubicBezTo>
                      <a:pt x="35798" y="33481"/>
                      <a:pt x="35798" y="22258"/>
                      <a:pt x="30853" y="12868"/>
                    </a:cubicBezTo>
                    <a:moveTo>
                      <a:pt x="39140" y="49444"/>
                    </a:moveTo>
                    <a:cubicBezTo>
                      <a:pt x="34793" y="53751"/>
                      <a:pt x="28873" y="56092"/>
                      <a:pt x="22756" y="55921"/>
                    </a:cubicBezTo>
                    <a:cubicBezTo>
                      <a:pt x="16664" y="56111"/>
                      <a:pt x="10767" y="53765"/>
                      <a:pt x="6469" y="49444"/>
                    </a:cubicBezTo>
                    <a:cubicBezTo>
                      <a:pt x="-2156" y="36388"/>
                      <a:pt x="-2156" y="19446"/>
                      <a:pt x="6469" y="6391"/>
                    </a:cubicBezTo>
                    <a:cubicBezTo>
                      <a:pt x="10808" y="2142"/>
                      <a:pt x="16686" y="-161"/>
                      <a:pt x="22756" y="9"/>
                    </a:cubicBezTo>
                    <a:cubicBezTo>
                      <a:pt x="28852" y="-144"/>
                      <a:pt x="34753" y="2155"/>
                      <a:pt x="39140" y="6391"/>
                    </a:cubicBezTo>
                    <a:cubicBezTo>
                      <a:pt x="47764" y="19446"/>
                      <a:pt x="47764" y="36388"/>
                      <a:pt x="39140" y="494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 75">
                <a:extLst>
                  <a:ext uri="{FF2B5EF4-FFF2-40B4-BE49-F238E27FC236}">
                    <a16:creationId xmlns="" xmlns:a16="http://schemas.microsoft.com/office/drawing/2014/main" id="{467D84DC-AD66-D64C-8C12-F6FECF7435A6}"/>
                  </a:ext>
                </a:extLst>
              </p:cNvPr>
              <p:cNvSpPr/>
              <p:nvPr/>
            </p:nvSpPr>
            <p:spPr>
              <a:xfrm>
                <a:off x="9621234" y="3133999"/>
                <a:ext cx="38100" cy="47625"/>
              </a:xfrm>
              <a:custGeom>
                <a:avLst/>
                <a:gdLst>
                  <a:gd name="connsiteX0" fmla="*/ 33338 w 38100"/>
                  <a:gd name="connsiteY0" fmla="*/ 55163 h 47625"/>
                  <a:gd name="connsiteX1" fmla="*/ 33338 w 38100"/>
                  <a:gd name="connsiteY1" fmla="*/ 21920 h 47625"/>
                  <a:gd name="connsiteX2" fmla="*/ 24412 w 38100"/>
                  <a:gd name="connsiteY2" fmla="*/ 9924 h 47625"/>
                  <a:gd name="connsiteX3" fmla="*/ 22384 w 38100"/>
                  <a:gd name="connsiteY3" fmla="*/ 9824 h 47625"/>
                  <a:gd name="connsiteX4" fmla="*/ 10990 w 38100"/>
                  <a:gd name="connsiteY4" fmla="*/ 20120 h 47625"/>
                  <a:gd name="connsiteX5" fmla="*/ 11049 w 38100"/>
                  <a:gd name="connsiteY5" fmla="*/ 21920 h 47625"/>
                  <a:gd name="connsiteX6" fmla="*/ 11049 w 38100"/>
                  <a:gd name="connsiteY6" fmla="*/ 55163 h 47625"/>
                  <a:gd name="connsiteX7" fmla="*/ 0 w 38100"/>
                  <a:gd name="connsiteY7" fmla="*/ 55163 h 47625"/>
                  <a:gd name="connsiteX8" fmla="*/ 0 w 38100"/>
                  <a:gd name="connsiteY8" fmla="*/ 584 h 47625"/>
                  <a:gd name="connsiteX9" fmla="*/ 10858 w 38100"/>
                  <a:gd name="connsiteY9" fmla="*/ 584 h 47625"/>
                  <a:gd name="connsiteX10" fmla="*/ 10858 w 38100"/>
                  <a:gd name="connsiteY10" fmla="*/ 6109 h 47625"/>
                  <a:gd name="connsiteX11" fmla="*/ 25337 w 38100"/>
                  <a:gd name="connsiteY11" fmla="*/ 13 h 47625"/>
                  <a:gd name="connsiteX12" fmla="*/ 38862 w 38100"/>
                  <a:gd name="connsiteY12" fmla="*/ 4966 h 47625"/>
                  <a:gd name="connsiteX13" fmla="*/ 44291 w 38100"/>
                  <a:gd name="connsiteY13" fmla="*/ 20301 h 47625"/>
                  <a:gd name="connsiteX14" fmla="*/ 44291 w 38100"/>
                  <a:gd name="connsiteY14" fmla="*/ 5516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63"/>
                    </a:moveTo>
                    <a:lnTo>
                      <a:pt x="33338" y="21920"/>
                    </a:lnTo>
                    <a:cubicBezTo>
                      <a:pt x="34186" y="16143"/>
                      <a:pt x="30190" y="10772"/>
                      <a:pt x="24412" y="9924"/>
                    </a:cubicBezTo>
                    <a:cubicBezTo>
                      <a:pt x="23741" y="9826"/>
                      <a:pt x="23062" y="9792"/>
                      <a:pt x="22384" y="9824"/>
                    </a:cubicBezTo>
                    <a:cubicBezTo>
                      <a:pt x="16394" y="9521"/>
                      <a:pt x="11293" y="14130"/>
                      <a:pt x="10990" y="20120"/>
                    </a:cubicBezTo>
                    <a:cubicBezTo>
                      <a:pt x="10960" y="20720"/>
                      <a:pt x="10980" y="21323"/>
                      <a:pt x="11049" y="21920"/>
                    </a:cubicBezTo>
                    <a:lnTo>
                      <a:pt x="11049" y="55163"/>
                    </a:lnTo>
                    <a:lnTo>
                      <a:pt x="0" y="55163"/>
                    </a:lnTo>
                    <a:lnTo>
                      <a:pt x="0" y="584"/>
                    </a:lnTo>
                    <a:lnTo>
                      <a:pt x="10858" y="584"/>
                    </a:lnTo>
                    <a:lnTo>
                      <a:pt x="10858" y="6109"/>
                    </a:lnTo>
                    <a:cubicBezTo>
                      <a:pt x="14583" y="2089"/>
                      <a:pt x="19858" y="-132"/>
                      <a:pt x="25337" y="13"/>
                    </a:cubicBezTo>
                    <a:cubicBezTo>
                      <a:pt x="30320" y="-170"/>
                      <a:pt x="35175" y="1608"/>
                      <a:pt x="38862" y="4966"/>
                    </a:cubicBezTo>
                    <a:cubicBezTo>
                      <a:pt x="42763" y="9078"/>
                      <a:pt x="44736" y="14651"/>
                      <a:pt x="44291" y="20301"/>
                    </a:cubicBezTo>
                    <a:lnTo>
                      <a:pt x="44291" y="55163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Freihandform 76">
                <a:extLst>
                  <a:ext uri="{FF2B5EF4-FFF2-40B4-BE49-F238E27FC236}">
                    <a16:creationId xmlns="" xmlns:a16="http://schemas.microsoft.com/office/drawing/2014/main" id="{6BFDCDE4-C5A4-164D-8C71-36EB6408E635}"/>
                  </a:ext>
                </a:extLst>
              </p:cNvPr>
              <p:cNvSpPr/>
              <p:nvPr/>
            </p:nvSpPr>
            <p:spPr>
              <a:xfrm>
                <a:off x="9682480" y="3133991"/>
                <a:ext cx="76200" cy="47625"/>
              </a:xfrm>
              <a:custGeom>
                <a:avLst/>
                <a:gdLst>
                  <a:gd name="connsiteX0" fmla="*/ 66580 w 76200"/>
                  <a:gd name="connsiteY0" fmla="*/ 55170 h 47625"/>
                  <a:gd name="connsiteX1" fmla="*/ 66580 w 76200"/>
                  <a:gd name="connsiteY1" fmla="*/ 21928 h 47625"/>
                  <a:gd name="connsiteX2" fmla="*/ 57660 w 76200"/>
                  <a:gd name="connsiteY2" fmla="*/ 9928 h 47625"/>
                  <a:gd name="connsiteX3" fmla="*/ 55531 w 76200"/>
                  <a:gd name="connsiteY3" fmla="*/ 9831 h 47625"/>
                  <a:gd name="connsiteX4" fmla="*/ 44268 w 76200"/>
                  <a:gd name="connsiteY4" fmla="*/ 20071 h 47625"/>
                  <a:gd name="connsiteX5" fmla="*/ 44291 w 76200"/>
                  <a:gd name="connsiteY5" fmla="*/ 21452 h 47625"/>
                  <a:gd name="connsiteX6" fmla="*/ 44291 w 76200"/>
                  <a:gd name="connsiteY6" fmla="*/ 55170 h 47625"/>
                  <a:gd name="connsiteX7" fmla="*/ 33242 w 76200"/>
                  <a:gd name="connsiteY7" fmla="*/ 55170 h 47625"/>
                  <a:gd name="connsiteX8" fmla="*/ 33242 w 76200"/>
                  <a:gd name="connsiteY8" fmla="*/ 21928 h 47625"/>
                  <a:gd name="connsiteX9" fmla="*/ 24317 w 76200"/>
                  <a:gd name="connsiteY9" fmla="*/ 9932 h 47625"/>
                  <a:gd name="connsiteX10" fmla="*/ 22288 w 76200"/>
                  <a:gd name="connsiteY10" fmla="*/ 9831 h 47625"/>
                  <a:gd name="connsiteX11" fmla="*/ 10895 w 76200"/>
                  <a:gd name="connsiteY11" fmla="*/ 20127 h 47625"/>
                  <a:gd name="connsiteX12" fmla="*/ 10954 w 76200"/>
                  <a:gd name="connsiteY12" fmla="*/ 21928 h 47625"/>
                  <a:gd name="connsiteX13" fmla="*/ 10954 w 76200"/>
                  <a:gd name="connsiteY13" fmla="*/ 55170 h 47625"/>
                  <a:gd name="connsiteX14" fmla="*/ 0 w 76200"/>
                  <a:gd name="connsiteY14" fmla="*/ 55170 h 47625"/>
                  <a:gd name="connsiteX15" fmla="*/ 0 w 76200"/>
                  <a:gd name="connsiteY15" fmla="*/ 592 h 47625"/>
                  <a:gd name="connsiteX16" fmla="*/ 10763 w 76200"/>
                  <a:gd name="connsiteY16" fmla="*/ 592 h 47625"/>
                  <a:gd name="connsiteX17" fmla="*/ 10763 w 76200"/>
                  <a:gd name="connsiteY17" fmla="*/ 6117 h 47625"/>
                  <a:gd name="connsiteX18" fmla="*/ 25241 w 76200"/>
                  <a:gd name="connsiteY18" fmla="*/ 21 h 47625"/>
                  <a:gd name="connsiteX19" fmla="*/ 40862 w 76200"/>
                  <a:gd name="connsiteY19" fmla="*/ 7926 h 47625"/>
                  <a:gd name="connsiteX20" fmla="*/ 57912 w 76200"/>
                  <a:gd name="connsiteY20" fmla="*/ 21 h 47625"/>
                  <a:gd name="connsiteX21" fmla="*/ 71723 w 76200"/>
                  <a:gd name="connsiteY21" fmla="*/ 4974 h 47625"/>
                  <a:gd name="connsiteX22" fmla="*/ 77533 w 76200"/>
                  <a:gd name="connsiteY22" fmla="*/ 20309 h 47625"/>
                  <a:gd name="connsiteX23" fmla="*/ 77533 w 76200"/>
                  <a:gd name="connsiteY23" fmla="*/ 5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200" h="47625">
                    <a:moveTo>
                      <a:pt x="66580" y="55170"/>
                    </a:moveTo>
                    <a:lnTo>
                      <a:pt x="66580" y="21928"/>
                    </a:lnTo>
                    <a:cubicBezTo>
                      <a:pt x="67431" y="16151"/>
                      <a:pt x="63437" y="10779"/>
                      <a:pt x="57660" y="9928"/>
                    </a:cubicBezTo>
                    <a:cubicBezTo>
                      <a:pt x="56956" y="9824"/>
                      <a:pt x="56242" y="9792"/>
                      <a:pt x="55531" y="9831"/>
                    </a:cubicBezTo>
                    <a:cubicBezTo>
                      <a:pt x="49593" y="9549"/>
                      <a:pt x="44551" y="14133"/>
                      <a:pt x="44268" y="20071"/>
                    </a:cubicBezTo>
                    <a:cubicBezTo>
                      <a:pt x="44246" y="20531"/>
                      <a:pt x="44254" y="20993"/>
                      <a:pt x="44291" y="21452"/>
                    </a:cubicBezTo>
                    <a:lnTo>
                      <a:pt x="44291" y="55170"/>
                    </a:lnTo>
                    <a:lnTo>
                      <a:pt x="33242" y="55170"/>
                    </a:lnTo>
                    <a:lnTo>
                      <a:pt x="33242" y="21928"/>
                    </a:lnTo>
                    <a:cubicBezTo>
                      <a:pt x="34090" y="16151"/>
                      <a:pt x="30094" y="10780"/>
                      <a:pt x="24317" y="9932"/>
                    </a:cubicBezTo>
                    <a:cubicBezTo>
                      <a:pt x="23646" y="9833"/>
                      <a:pt x="22966" y="9800"/>
                      <a:pt x="22288" y="9831"/>
                    </a:cubicBezTo>
                    <a:cubicBezTo>
                      <a:pt x="16299" y="9528"/>
                      <a:pt x="11198" y="14138"/>
                      <a:pt x="10895" y="20127"/>
                    </a:cubicBezTo>
                    <a:cubicBezTo>
                      <a:pt x="10865" y="20728"/>
                      <a:pt x="10884" y="21331"/>
                      <a:pt x="10954" y="21928"/>
                    </a:cubicBezTo>
                    <a:lnTo>
                      <a:pt x="10954" y="55170"/>
                    </a:lnTo>
                    <a:lnTo>
                      <a:pt x="0" y="55170"/>
                    </a:lnTo>
                    <a:lnTo>
                      <a:pt x="0" y="592"/>
                    </a:lnTo>
                    <a:lnTo>
                      <a:pt x="10763" y="592"/>
                    </a:lnTo>
                    <a:lnTo>
                      <a:pt x="10763" y="6117"/>
                    </a:lnTo>
                    <a:cubicBezTo>
                      <a:pt x="14523" y="2147"/>
                      <a:pt x="19775" y="-64"/>
                      <a:pt x="25241" y="21"/>
                    </a:cubicBezTo>
                    <a:cubicBezTo>
                      <a:pt x="31478" y="-281"/>
                      <a:pt x="37412" y="2723"/>
                      <a:pt x="40862" y="7926"/>
                    </a:cubicBezTo>
                    <a:cubicBezTo>
                      <a:pt x="44940" y="2698"/>
                      <a:pt x="51287" y="-245"/>
                      <a:pt x="57912" y="21"/>
                    </a:cubicBezTo>
                    <a:cubicBezTo>
                      <a:pt x="62981" y="-167"/>
                      <a:pt x="67928" y="1607"/>
                      <a:pt x="71723" y="4974"/>
                    </a:cubicBezTo>
                    <a:cubicBezTo>
                      <a:pt x="75742" y="9033"/>
                      <a:pt x="77853" y="14605"/>
                      <a:pt x="77533" y="20309"/>
                    </a:cubicBezTo>
                    <a:lnTo>
                      <a:pt x="77533" y="5517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" name="Freihandform 77">
                <a:extLst>
                  <a:ext uri="{FF2B5EF4-FFF2-40B4-BE49-F238E27FC236}">
                    <a16:creationId xmlns="" xmlns:a16="http://schemas.microsoft.com/office/drawing/2014/main" id="{B863B747-656E-1D42-857A-97306484D0E7}"/>
                  </a:ext>
                </a:extLst>
              </p:cNvPr>
              <p:cNvSpPr/>
              <p:nvPr/>
            </p:nvSpPr>
            <p:spPr>
              <a:xfrm>
                <a:off x="9774492" y="3134012"/>
                <a:ext cx="38100" cy="47625"/>
              </a:xfrm>
              <a:custGeom>
                <a:avLst/>
                <a:gdLst>
                  <a:gd name="connsiteX0" fmla="*/ 33528 w 38100"/>
                  <a:gd name="connsiteY0" fmla="*/ 16002 h 47625"/>
                  <a:gd name="connsiteX1" fmla="*/ 22765 w 38100"/>
                  <a:gd name="connsiteY1" fmla="*/ 9144 h 47625"/>
                  <a:gd name="connsiteX2" fmla="*/ 11906 w 38100"/>
                  <a:gd name="connsiteY2" fmla="*/ 16002 h 47625"/>
                  <a:gd name="connsiteX3" fmla="*/ 10478 w 38100"/>
                  <a:gd name="connsiteY3" fmla="*/ 23431 h 47625"/>
                  <a:gd name="connsiteX4" fmla="*/ 35052 w 38100"/>
                  <a:gd name="connsiteY4" fmla="*/ 23431 h 47625"/>
                  <a:gd name="connsiteX5" fmla="*/ 33528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5053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528" y="16002"/>
                    </a:moveTo>
                    <a:cubicBezTo>
                      <a:pt x="31712" y="11703"/>
                      <a:pt x="27428" y="8974"/>
                      <a:pt x="22765" y="9144"/>
                    </a:cubicBezTo>
                    <a:cubicBezTo>
                      <a:pt x="18074" y="8961"/>
                      <a:pt x="13757" y="11688"/>
                      <a:pt x="11906" y="16002"/>
                    </a:cubicBezTo>
                    <a:cubicBezTo>
                      <a:pt x="10895" y="18345"/>
                      <a:pt x="10407" y="20880"/>
                      <a:pt x="10478" y="23431"/>
                    </a:cubicBezTo>
                    <a:lnTo>
                      <a:pt x="35052" y="23431"/>
                    </a:lnTo>
                    <a:cubicBezTo>
                      <a:pt x="35139" y="20869"/>
                      <a:pt x="34617" y="18323"/>
                      <a:pt x="33528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4" y="46684"/>
                      <a:pt x="34711" y="44605"/>
                      <a:pt x="38005" y="40767"/>
                    </a:cubicBezTo>
                    <a:lnTo>
                      <a:pt x="45053" y="47339"/>
                    </a:lnTo>
                    <a:cubicBezTo>
                      <a:pt x="39884" y="53159"/>
                      <a:pt x="32348" y="56313"/>
                      <a:pt x="24575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Freihandform 78">
                <a:extLst>
                  <a:ext uri="{FF2B5EF4-FFF2-40B4-BE49-F238E27FC236}">
                    <a16:creationId xmlns="" xmlns:a16="http://schemas.microsoft.com/office/drawing/2014/main" id="{1E175192-0967-CB4C-AAC0-F5CD90635677}"/>
                  </a:ext>
                </a:extLst>
              </p:cNvPr>
              <p:cNvSpPr/>
              <p:nvPr/>
            </p:nvSpPr>
            <p:spPr>
              <a:xfrm>
                <a:off x="9834975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7 w 38100"/>
                  <a:gd name="connsiteY2" fmla="*/ 9921 h 47625"/>
                  <a:gd name="connsiteX3" fmla="*/ 22288 w 38100"/>
                  <a:gd name="connsiteY3" fmla="*/ 9820 h 47625"/>
                  <a:gd name="connsiteX4" fmla="*/ 10895 w 38100"/>
                  <a:gd name="connsiteY4" fmla="*/ 20116 h 47625"/>
                  <a:gd name="connsiteX5" fmla="*/ 10954 w 38100"/>
                  <a:gd name="connsiteY5" fmla="*/ 21917 h 47625"/>
                  <a:gd name="connsiteX6" fmla="*/ 10954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90" y="16140"/>
                      <a:pt x="30094" y="10769"/>
                      <a:pt x="24317" y="9921"/>
                    </a:cubicBezTo>
                    <a:cubicBezTo>
                      <a:pt x="23646" y="9822"/>
                      <a:pt x="22966" y="9789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5" y="2112"/>
                      <a:pt x="19837" y="-102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0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0" name="Freihandform 79">
                <a:extLst>
                  <a:ext uri="{FF2B5EF4-FFF2-40B4-BE49-F238E27FC236}">
                    <a16:creationId xmlns="" xmlns:a16="http://schemas.microsoft.com/office/drawing/2014/main" id="{FBA388C1-CA30-7F42-89D4-6695855435FD}"/>
                  </a:ext>
                </a:extLst>
              </p:cNvPr>
              <p:cNvSpPr/>
              <p:nvPr/>
            </p:nvSpPr>
            <p:spPr>
              <a:xfrm>
                <a:off x="9891173" y="3119057"/>
                <a:ext cx="19050" cy="66675"/>
              </a:xfrm>
              <a:custGeom>
                <a:avLst/>
                <a:gdLst>
                  <a:gd name="connsiteX0" fmla="*/ 21241 w 19050"/>
                  <a:gd name="connsiteY0" fmla="*/ 70104 h 66675"/>
                  <a:gd name="connsiteX1" fmla="*/ 6275 w 19050"/>
                  <a:gd name="connsiteY1" fmla="*/ 56730 h 66675"/>
                  <a:gd name="connsiteX2" fmla="*/ 6286 w 19050"/>
                  <a:gd name="connsiteY2" fmla="*/ 54959 h 66675"/>
                  <a:gd name="connsiteX3" fmla="*/ 6287 w 19050"/>
                  <a:gd name="connsiteY3" fmla="*/ 24956 h 66675"/>
                  <a:gd name="connsiteX4" fmla="*/ 0 w 19050"/>
                  <a:gd name="connsiteY4" fmla="*/ 24956 h 66675"/>
                  <a:gd name="connsiteX5" fmla="*/ 0 w 19050"/>
                  <a:gd name="connsiteY5" fmla="*/ 16478 h 66675"/>
                  <a:gd name="connsiteX6" fmla="*/ 6287 w 19050"/>
                  <a:gd name="connsiteY6" fmla="*/ 16478 h 66675"/>
                  <a:gd name="connsiteX7" fmla="*/ 6287 w 19050"/>
                  <a:gd name="connsiteY7" fmla="*/ 0 h 66675"/>
                  <a:gd name="connsiteX8" fmla="*/ 17240 w 19050"/>
                  <a:gd name="connsiteY8" fmla="*/ 0 h 66675"/>
                  <a:gd name="connsiteX9" fmla="*/ 17240 w 19050"/>
                  <a:gd name="connsiteY9" fmla="*/ 16478 h 66675"/>
                  <a:gd name="connsiteX10" fmla="*/ 27527 w 19050"/>
                  <a:gd name="connsiteY10" fmla="*/ 16478 h 66675"/>
                  <a:gd name="connsiteX11" fmla="*/ 27527 w 19050"/>
                  <a:gd name="connsiteY11" fmla="*/ 24956 h 66675"/>
                  <a:gd name="connsiteX12" fmla="*/ 16954 w 19050"/>
                  <a:gd name="connsiteY12" fmla="*/ 24956 h 66675"/>
                  <a:gd name="connsiteX13" fmla="*/ 16954 w 19050"/>
                  <a:gd name="connsiteY13" fmla="*/ 54388 h 66675"/>
                  <a:gd name="connsiteX14" fmla="*/ 22955 w 19050"/>
                  <a:gd name="connsiteY14" fmla="*/ 60770 h 66675"/>
                  <a:gd name="connsiteX15" fmla="*/ 27527 w 19050"/>
                  <a:gd name="connsiteY15" fmla="*/ 60770 h 66675"/>
                  <a:gd name="connsiteX16" fmla="*/ 27527 w 19050"/>
                  <a:gd name="connsiteY16" fmla="*/ 7029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66675">
                    <a:moveTo>
                      <a:pt x="21241" y="70104"/>
                    </a:moveTo>
                    <a:cubicBezTo>
                      <a:pt x="13415" y="70543"/>
                      <a:pt x="6715" y="64555"/>
                      <a:pt x="6275" y="56730"/>
                    </a:cubicBezTo>
                    <a:cubicBezTo>
                      <a:pt x="6242" y="56140"/>
                      <a:pt x="6246" y="55549"/>
                      <a:pt x="6286" y="54959"/>
                    </a:cubicBezTo>
                    <a:lnTo>
                      <a:pt x="6287" y="24956"/>
                    </a:lnTo>
                    <a:lnTo>
                      <a:pt x="0" y="24956"/>
                    </a:lnTo>
                    <a:lnTo>
                      <a:pt x="0" y="16478"/>
                    </a:lnTo>
                    <a:lnTo>
                      <a:pt x="6287" y="16478"/>
                    </a:lnTo>
                    <a:lnTo>
                      <a:pt x="6287" y="0"/>
                    </a:lnTo>
                    <a:lnTo>
                      <a:pt x="17240" y="0"/>
                    </a:lnTo>
                    <a:lnTo>
                      <a:pt x="17240" y="16478"/>
                    </a:lnTo>
                    <a:lnTo>
                      <a:pt x="27527" y="16478"/>
                    </a:lnTo>
                    <a:lnTo>
                      <a:pt x="27527" y="24956"/>
                    </a:lnTo>
                    <a:lnTo>
                      <a:pt x="16954" y="24956"/>
                    </a:lnTo>
                    <a:lnTo>
                      <a:pt x="16954" y="54388"/>
                    </a:lnTo>
                    <a:cubicBezTo>
                      <a:pt x="16954" y="58388"/>
                      <a:pt x="18859" y="60770"/>
                      <a:pt x="22955" y="60770"/>
                    </a:cubicBezTo>
                    <a:lnTo>
                      <a:pt x="27527" y="60770"/>
                    </a:lnTo>
                    <a:lnTo>
                      <a:pt x="27527" y="70295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1" name="Freihandform 80">
                <a:extLst>
                  <a:ext uri="{FF2B5EF4-FFF2-40B4-BE49-F238E27FC236}">
                    <a16:creationId xmlns="" xmlns:a16="http://schemas.microsoft.com/office/drawing/2014/main" id="{74BC9E68-6ADA-004E-A5B2-02606495C07B}"/>
                  </a:ext>
                </a:extLst>
              </p:cNvPr>
              <p:cNvSpPr/>
              <p:nvPr/>
            </p:nvSpPr>
            <p:spPr>
              <a:xfrm>
                <a:off x="9933750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8" name="Freihandform 47">
              <a:extLst>
                <a:ext uri="{FF2B5EF4-FFF2-40B4-BE49-F238E27FC236}">
                  <a16:creationId xmlns="" xmlns:a16="http://schemas.microsoft.com/office/drawing/2014/main" id="{7BE1416F-3616-0849-8AB1-96379AE944B7}"/>
                </a:ext>
              </a:extLst>
            </p:cNvPr>
            <p:cNvSpPr/>
            <p:nvPr/>
          </p:nvSpPr>
          <p:spPr>
            <a:xfrm>
              <a:off x="8394700" y="2739581"/>
              <a:ext cx="1371600" cy="295275"/>
            </a:xfrm>
            <a:custGeom>
              <a:avLst/>
              <a:gdLst>
                <a:gd name="connsiteX0" fmla="*/ 152400 w 1371600"/>
                <a:gd name="connsiteY0" fmla="*/ 273653 h 295275"/>
                <a:gd name="connsiteX1" fmla="*/ 103061 w 1371600"/>
                <a:gd name="connsiteY1" fmla="*/ 116110 h 295275"/>
                <a:gd name="connsiteX2" fmla="*/ 89535 w 1371600"/>
                <a:gd name="connsiteY2" fmla="*/ 117062 h 295275"/>
                <a:gd name="connsiteX3" fmla="*/ 89535 w 1371600"/>
                <a:gd name="connsiteY3" fmla="*/ 296037 h 295275"/>
                <a:gd name="connsiteX4" fmla="*/ 0 w 1371600"/>
                <a:gd name="connsiteY4" fmla="*/ 296037 h 295275"/>
                <a:gd name="connsiteX5" fmla="*/ 0 w 1371600"/>
                <a:gd name="connsiteY5" fmla="*/ 24860 h 295275"/>
                <a:gd name="connsiteX6" fmla="*/ 35909 w 1371600"/>
                <a:gd name="connsiteY6" fmla="*/ 0 h 295275"/>
                <a:gd name="connsiteX7" fmla="*/ 120301 w 1371600"/>
                <a:gd name="connsiteY7" fmla="*/ 0 h 295275"/>
                <a:gd name="connsiteX8" fmla="*/ 158401 w 1371600"/>
                <a:gd name="connsiteY8" fmla="*/ 22288 h 295275"/>
                <a:gd name="connsiteX9" fmla="*/ 205359 w 1371600"/>
                <a:gd name="connsiteY9" fmla="*/ 178117 h 295275"/>
                <a:gd name="connsiteX10" fmla="*/ 255079 w 1371600"/>
                <a:gd name="connsiteY10" fmla="*/ 22574 h 295275"/>
                <a:gd name="connsiteX11" fmla="*/ 293180 w 1371600"/>
                <a:gd name="connsiteY11" fmla="*/ 286 h 295275"/>
                <a:gd name="connsiteX12" fmla="*/ 374428 w 1371600"/>
                <a:gd name="connsiteY12" fmla="*/ 286 h 295275"/>
                <a:gd name="connsiteX13" fmla="*/ 410337 w 1371600"/>
                <a:gd name="connsiteY13" fmla="*/ 24860 h 295275"/>
                <a:gd name="connsiteX14" fmla="*/ 410337 w 1371600"/>
                <a:gd name="connsiteY14" fmla="*/ 296037 h 295275"/>
                <a:gd name="connsiteX15" fmla="*/ 317659 w 1371600"/>
                <a:gd name="connsiteY15" fmla="*/ 296037 h 295275"/>
                <a:gd name="connsiteX16" fmla="*/ 317659 w 1371600"/>
                <a:gd name="connsiteY16" fmla="*/ 117062 h 295275"/>
                <a:gd name="connsiteX17" fmla="*/ 304038 w 1371600"/>
                <a:gd name="connsiteY17" fmla="*/ 116110 h 295275"/>
                <a:gd name="connsiteX18" fmla="*/ 253841 w 1371600"/>
                <a:gd name="connsiteY18" fmla="*/ 273653 h 295275"/>
                <a:gd name="connsiteX19" fmla="*/ 215741 w 1371600"/>
                <a:gd name="connsiteY19" fmla="*/ 296037 h 295275"/>
                <a:gd name="connsiteX20" fmla="*/ 190500 w 1371600"/>
                <a:gd name="connsiteY20" fmla="*/ 296037 h 295275"/>
                <a:gd name="connsiteX21" fmla="*/ 152400 w 1371600"/>
                <a:gd name="connsiteY21" fmla="*/ 273653 h 295275"/>
                <a:gd name="connsiteX22" fmla="*/ 1114425 w 1371600"/>
                <a:gd name="connsiteY22" fmla="*/ 273653 h 295275"/>
                <a:gd name="connsiteX23" fmla="*/ 1065181 w 1371600"/>
                <a:gd name="connsiteY23" fmla="*/ 116110 h 295275"/>
                <a:gd name="connsiteX24" fmla="*/ 1051560 w 1371600"/>
                <a:gd name="connsiteY24" fmla="*/ 117062 h 295275"/>
                <a:gd name="connsiteX25" fmla="*/ 1051560 w 1371600"/>
                <a:gd name="connsiteY25" fmla="*/ 296037 h 295275"/>
                <a:gd name="connsiteX26" fmla="*/ 962025 w 1371600"/>
                <a:gd name="connsiteY26" fmla="*/ 296037 h 295275"/>
                <a:gd name="connsiteX27" fmla="*/ 962025 w 1371600"/>
                <a:gd name="connsiteY27" fmla="*/ 24860 h 295275"/>
                <a:gd name="connsiteX28" fmla="*/ 997934 w 1371600"/>
                <a:gd name="connsiteY28" fmla="*/ 286 h 295275"/>
                <a:gd name="connsiteX29" fmla="*/ 1082326 w 1371600"/>
                <a:gd name="connsiteY29" fmla="*/ 286 h 295275"/>
                <a:gd name="connsiteX30" fmla="*/ 1120426 w 1371600"/>
                <a:gd name="connsiteY30" fmla="*/ 22574 h 295275"/>
                <a:gd name="connsiteX31" fmla="*/ 1167098 w 1371600"/>
                <a:gd name="connsiteY31" fmla="*/ 178117 h 295275"/>
                <a:gd name="connsiteX32" fmla="*/ 1216819 w 1371600"/>
                <a:gd name="connsiteY32" fmla="*/ 22574 h 295275"/>
                <a:gd name="connsiteX33" fmla="*/ 1254919 w 1371600"/>
                <a:gd name="connsiteY33" fmla="*/ 286 h 295275"/>
                <a:gd name="connsiteX34" fmla="*/ 1336167 w 1371600"/>
                <a:gd name="connsiteY34" fmla="*/ 286 h 295275"/>
                <a:gd name="connsiteX35" fmla="*/ 1372172 w 1371600"/>
                <a:gd name="connsiteY35" fmla="*/ 24860 h 295275"/>
                <a:gd name="connsiteX36" fmla="*/ 1372172 w 1371600"/>
                <a:gd name="connsiteY36" fmla="*/ 296037 h 295275"/>
                <a:gd name="connsiteX37" fmla="*/ 1279112 w 1371600"/>
                <a:gd name="connsiteY37" fmla="*/ 296037 h 295275"/>
                <a:gd name="connsiteX38" fmla="*/ 1279112 w 1371600"/>
                <a:gd name="connsiteY38" fmla="*/ 117062 h 295275"/>
                <a:gd name="connsiteX39" fmla="*/ 1265492 w 1371600"/>
                <a:gd name="connsiteY39" fmla="*/ 116110 h 295275"/>
                <a:gd name="connsiteX40" fmla="*/ 1215295 w 1371600"/>
                <a:gd name="connsiteY40" fmla="*/ 273653 h 295275"/>
                <a:gd name="connsiteX41" fmla="*/ 1177195 w 1371600"/>
                <a:gd name="connsiteY41" fmla="*/ 296037 h 295275"/>
                <a:gd name="connsiteX42" fmla="*/ 1152525 w 1371600"/>
                <a:gd name="connsiteY42" fmla="*/ 296037 h 295275"/>
                <a:gd name="connsiteX43" fmla="*/ 1114425 w 1371600"/>
                <a:gd name="connsiteY43" fmla="*/ 273653 h 295275"/>
                <a:gd name="connsiteX44" fmla="*/ 734663 w 1371600"/>
                <a:gd name="connsiteY44" fmla="*/ 22574 h 295275"/>
                <a:gd name="connsiteX45" fmla="*/ 779907 w 1371600"/>
                <a:gd name="connsiteY45" fmla="*/ 191548 h 295275"/>
                <a:gd name="connsiteX46" fmla="*/ 793433 w 1371600"/>
                <a:gd name="connsiteY46" fmla="*/ 190595 h 295275"/>
                <a:gd name="connsiteX47" fmla="*/ 824675 w 1371600"/>
                <a:gd name="connsiteY47" fmla="*/ 95 h 295275"/>
                <a:gd name="connsiteX48" fmla="*/ 923068 w 1371600"/>
                <a:gd name="connsiteY48" fmla="*/ 95 h 295275"/>
                <a:gd name="connsiteX49" fmla="*/ 862013 w 1371600"/>
                <a:gd name="connsiteY49" fmla="*/ 271463 h 295275"/>
                <a:gd name="connsiteX50" fmla="*/ 826103 w 1371600"/>
                <a:gd name="connsiteY50" fmla="*/ 296037 h 295275"/>
                <a:gd name="connsiteX51" fmla="*/ 762857 w 1371600"/>
                <a:gd name="connsiteY51" fmla="*/ 296037 h 295275"/>
                <a:gd name="connsiteX52" fmla="*/ 724757 w 1371600"/>
                <a:gd name="connsiteY52" fmla="*/ 273653 h 295275"/>
                <a:gd name="connsiteX53" fmla="*/ 683990 w 1371600"/>
                <a:gd name="connsiteY53" fmla="*/ 124396 h 295275"/>
                <a:gd name="connsiteX54" fmla="*/ 641890 w 1371600"/>
                <a:gd name="connsiteY54" fmla="*/ 273653 h 295275"/>
                <a:gd name="connsiteX55" fmla="*/ 603790 w 1371600"/>
                <a:gd name="connsiteY55" fmla="*/ 296037 h 295275"/>
                <a:gd name="connsiteX56" fmla="*/ 538925 w 1371600"/>
                <a:gd name="connsiteY56" fmla="*/ 296037 h 295275"/>
                <a:gd name="connsiteX57" fmla="*/ 502920 w 1371600"/>
                <a:gd name="connsiteY57" fmla="*/ 271463 h 295275"/>
                <a:gd name="connsiteX58" fmla="*/ 451104 w 1371600"/>
                <a:gd name="connsiteY58" fmla="*/ 0 h 295275"/>
                <a:gd name="connsiteX59" fmla="*/ 551783 w 1371600"/>
                <a:gd name="connsiteY59" fmla="*/ 0 h 295275"/>
                <a:gd name="connsiteX60" fmla="*/ 576834 w 1371600"/>
                <a:gd name="connsiteY60" fmla="*/ 190500 h 295275"/>
                <a:gd name="connsiteX61" fmla="*/ 583863 w 1371600"/>
                <a:gd name="connsiteY61" fmla="*/ 197182 h 295275"/>
                <a:gd name="connsiteX62" fmla="*/ 590455 w 1371600"/>
                <a:gd name="connsiteY62" fmla="*/ 191452 h 295275"/>
                <a:gd name="connsiteX63" fmla="*/ 635222 w 1371600"/>
                <a:gd name="connsiteY63" fmla="*/ 22479 h 295275"/>
                <a:gd name="connsiteX64" fmla="*/ 673322 w 1371600"/>
                <a:gd name="connsiteY64" fmla="*/ 190 h 295275"/>
                <a:gd name="connsiteX65" fmla="*/ 695992 w 1371600"/>
                <a:gd name="connsiteY65" fmla="*/ 190 h 295275"/>
                <a:gd name="connsiteX66" fmla="*/ 734092 w 1371600"/>
                <a:gd name="connsiteY66" fmla="*/ 22479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71600" h="295275">
                  <a:moveTo>
                    <a:pt x="152400" y="273653"/>
                  </a:moveTo>
                  <a:lnTo>
                    <a:pt x="103061" y="116110"/>
                  </a:lnTo>
                  <a:cubicBezTo>
                    <a:pt x="100870" y="107823"/>
                    <a:pt x="89535" y="107823"/>
                    <a:pt x="89535" y="117062"/>
                  </a:cubicBezTo>
                  <a:lnTo>
                    <a:pt x="89535" y="296037"/>
                  </a:lnTo>
                  <a:lnTo>
                    <a:pt x="0" y="296037"/>
                  </a:lnTo>
                  <a:lnTo>
                    <a:pt x="0" y="24860"/>
                  </a:lnTo>
                  <a:cubicBezTo>
                    <a:pt x="0" y="8858"/>
                    <a:pt x="14097" y="0"/>
                    <a:pt x="35909" y="0"/>
                  </a:cubicBezTo>
                  <a:lnTo>
                    <a:pt x="120301" y="0"/>
                  </a:lnTo>
                  <a:cubicBezTo>
                    <a:pt x="143827" y="0"/>
                    <a:pt x="154400" y="9525"/>
                    <a:pt x="158401" y="22288"/>
                  </a:cubicBezTo>
                  <a:lnTo>
                    <a:pt x="205359" y="178117"/>
                  </a:lnTo>
                  <a:lnTo>
                    <a:pt x="255079" y="22574"/>
                  </a:lnTo>
                  <a:cubicBezTo>
                    <a:pt x="259366" y="9525"/>
                    <a:pt x="269843" y="286"/>
                    <a:pt x="293180" y="286"/>
                  </a:cubicBezTo>
                  <a:lnTo>
                    <a:pt x="374428" y="286"/>
                  </a:lnTo>
                  <a:cubicBezTo>
                    <a:pt x="396240" y="286"/>
                    <a:pt x="410337" y="8858"/>
                    <a:pt x="410337" y="24860"/>
                  </a:cubicBezTo>
                  <a:lnTo>
                    <a:pt x="410337" y="296037"/>
                  </a:lnTo>
                  <a:lnTo>
                    <a:pt x="317659" y="296037"/>
                  </a:lnTo>
                  <a:lnTo>
                    <a:pt x="317659" y="117062"/>
                  </a:lnTo>
                  <a:cubicBezTo>
                    <a:pt x="317659" y="107537"/>
                    <a:pt x="306324" y="107537"/>
                    <a:pt x="304038" y="116110"/>
                  </a:cubicBezTo>
                  <a:lnTo>
                    <a:pt x="253841" y="273653"/>
                  </a:lnTo>
                  <a:cubicBezTo>
                    <a:pt x="250222" y="286893"/>
                    <a:pt x="238982" y="296037"/>
                    <a:pt x="215741" y="296037"/>
                  </a:cubicBezTo>
                  <a:lnTo>
                    <a:pt x="190500" y="296037"/>
                  </a:lnTo>
                  <a:cubicBezTo>
                    <a:pt x="166973" y="296037"/>
                    <a:pt x="155639" y="286512"/>
                    <a:pt x="152400" y="273653"/>
                  </a:cubicBezTo>
                  <a:moveTo>
                    <a:pt x="1114425" y="273653"/>
                  </a:moveTo>
                  <a:lnTo>
                    <a:pt x="1065181" y="116110"/>
                  </a:lnTo>
                  <a:cubicBezTo>
                    <a:pt x="1062895" y="107823"/>
                    <a:pt x="1051560" y="107823"/>
                    <a:pt x="1051560" y="117062"/>
                  </a:cubicBezTo>
                  <a:lnTo>
                    <a:pt x="1051560" y="296037"/>
                  </a:lnTo>
                  <a:lnTo>
                    <a:pt x="962025" y="296037"/>
                  </a:lnTo>
                  <a:lnTo>
                    <a:pt x="962025" y="24860"/>
                  </a:lnTo>
                  <a:cubicBezTo>
                    <a:pt x="962025" y="8858"/>
                    <a:pt x="976217" y="286"/>
                    <a:pt x="997934" y="286"/>
                  </a:cubicBezTo>
                  <a:lnTo>
                    <a:pt x="1082326" y="286"/>
                  </a:lnTo>
                  <a:cubicBezTo>
                    <a:pt x="1105948" y="286"/>
                    <a:pt x="1116425" y="9811"/>
                    <a:pt x="1120426" y="22574"/>
                  </a:cubicBezTo>
                  <a:lnTo>
                    <a:pt x="1167098" y="178117"/>
                  </a:lnTo>
                  <a:lnTo>
                    <a:pt x="1216819" y="22574"/>
                  </a:lnTo>
                  <a:cubicBezTo>
                    <a:pt x="1221105" y="9525"/>
                    <a:pt x="1231583" y="286"/>
                    <a:pt x="1254919" y="286"/>
                  </a:cubicBezTo>
                  <a:lnTo>
                    <a:pt x="1336167" y="286"/>
                  </a:lnTo>
                  <a:cubicBezTo>
                    <a:pt x="1358075" y="286"/>
                    <a:pt x="1372172" y="8858"/>
                    <a:pt x="1372172" y="24860"/>
                  </a:cubicBezTo>
                  <a:lnTo>
                    <a:pt x="1372172" y="296037"/>
                  </a:lnTo>
                  <a:lnTo>
                    <a:pt x="1279112" y="296037"/>
                  </a:lnTo>
                  <a:lnTo>
                    <a:pt x="1279112" y="117062"/>
                  </a:lnTo>
                  <a:cubicBezTo>
                    <a:pt x="1279112" y="107537"/>
                    <a:pt x="1267778" y="107537"/>
                    <a:pt x="1265492" y="116110"/>
                  </a:cubicBezTo>
                  <a:lnTo>
                    <a:pt x="1215295" y="273653"/>
                  </a:lnTo>
                  <a:cubicBezTo>
                    <a:pt x="1211675" y="286893"/>
                    <a:pt x="1200436" y="296037"/>
                    <a:pt x="1177195" y="296037"/>
                  </a:cubicBezTo>
                  <a:lnTo>
                    <a:pt x="1152525" y="296037"/>
                  </a:lnTo>
                  <a:cubicBezTo>
                    <a:pt x="1128998" y="296037"/>
                    <a:pt x="1117759" y="286512"/>
                    <a:pt x="1114425" y="273653"/>
                  </a:cubicBezTo>
                  <a:moveTo>
                    <a:pt x="734663" y="22574"/>
                  </a:moveTo>
                  <a:lnTo>
                    <a:pt x="779907" y="191548"/>
                  </a:lnTo>
                  <a:cubicBezTo>
                    <a:pt x="782098" y="199930"/>
                    <a:pt x="792004" y="199739"/>
                    <a:pt x="793433" y="190595"/>
                  </a:cubicBezTo>
                  <a:lnTo>
                    <a:pt x="824675" y="95"/>
                  </a:lnTo>
                  <a:lnTo>
                    <a:pt x="923068" y="95"/>
                  </a:lnTo>
                  <a:lnTo>
                    <a:pt x="862013" y="271463"/>
                  </a:lnTo>
                  <a:cubicBezTo>
                    <a:pt x="858488" y="287274"/>
                    <a:pt x="847916" y="296037"/>
                    <a:pt x="826103" y="296037"/>
                  </a:cubicBezTo>
                  <a:lnTo>
                    <a:pt x="762857" y="296037"/>
                  </a:lnTo>
                  <a:cubicBezTo>
                    <a:pt x="739235" y="296037"/>
                    <a:pt x="728091" y="286512"/>
                    <a:pt x="724757" y="273653"/>
                  </a:cubicBezTo>
                  <a:lnTo>
                    <a:pt x="683990" y="124396"/>
                  </a:lnTo>
                  <a:lnTo>
                    <a:pt x="641890" y="273653"/>
                  </a:lnTo>
                  <a:cubicBezTo>
                    <a:pt x="638175" y="286893"/>
                    <a:pt x="627031" y="296037"/>
                    <a:pt x="603790" y="296037"/>
                  </a:cubicBezTo>
                  <a:lnTo>
                    <a:pt x="538925" y="296037"/>
                  </a:lnTo>
                  <a:cubicBezTo>
                    <a:pt x="517017" y="296037"/>
                    <a:pt x="505968" y="287274"/>
                    <a:pt x="502920" y="271463"/>
                  </a:cubicBezTo>
                  <a:lnTo>
                    <a:pt x="451104" y="0"/>
                  </a:lnTo>
                  <a:lnTo>
                    <a:pt x="551783" y="0"/>
                  </a:lnTo>
                  <a:lnTo>
                    <a:pt x="576834" y="190500"/>
                  </a:lnTo>
                  <a:cubicBezTo>
                    <a:pt x="576930" y="194286"/>
                    <a:pt x="580077" y="197278"/>
                    <a:pt x="583863" y="197182"/>
                  </a:cubicBezTo>
                  <a:cubicBezTo>
                    <a:pt x="587150" y="197099"/>
                    <a:pt x="589915" y="194695"/>
                    <a:pt x="590455" y="191452"/>
                  </a:cubicBezTo>
                  <a:lnTo>
                    <a:pt x="635222" y="22479"/>
                  </a:lnTo>
                  <a:cubicBezTo>
                    <a:pt x="638842" y="9239"/>
                    <a:pt x="650081" y="190"/>
                    <a:pt x="673322" y="190"/>
                  </a:cubicBezTo>
                  <a:lnTo>
                    <a:pt x="695992" y="190"/>
                  </a:lnTo>
                  <a:cubicBezTo>
                    <a:pt x="719614" y="190"/>
                    <a:pt x="730853" y="9715"/>
                    <a:pt x="734092" y="22479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 48">
              <a:extLst>
                <a:ext uri="{FF2B5EF4-FFF2-40B4-BE49-F238E27FC236}">
                  <a16:creationId xmlns="" xmlns:a16="http://schemas.microsoft.com/office/drawing/2014/main" id="{42E273DD-3B23-A04F-A477-2A1E8C8B0894}"/>
                </a:ext>
              </a:extLst>
            </p:cNvPr>
            <p:cNvSpPr/>
            <p:nvPr/>
          </p:nvSpPr>
          <p:spPr>
            <a:xfrm>
              <a:off x="9860974" y="2653852"/>
              <a:ext cx="85725" cy="85725"/>
            </a:xfrm>
            <a:custGeom>
              <a:avLst/>
              <a:gdLst>
                <a:gd name="connsiteX0" fmla="*/ 17626 w 85725"/>
                <a:gd name="connsiteY0" fmla="*/ 4 h 85725"/>
                <a:gd name="connsiteX1" fmla="*/ 4 w 85725"/>
                <a:gd name="connsiteY1" fmla="*/ 16855 h 85725"/>
                <a:gd name="connsiteX2" fmla="*/ 4 w 85725"/>
                <a:gd name="connsiteY2" fmla="*/ 17626 h 85725"/>
                <a:gd name="connsiteX3" fmla="*/ 5 w 85725"/>
                <a:gd name="connsiteY3" fmla="*/ 68584 h 85725"/>
                <a:gd name="connsiteX4" fmla="*/ 16855 w 85725"/>
                <a:gd name="connsiteY4" fmla="*/ 86206 h 85725"/>
                <a:gd name="connsiteX5" fmla="*/ 17626 w 85725"/>
                <a:gd name="connsiteY5" fmla="*/ 86206 h 85725"/>
                <a:gd name="connsiteX6" fmla="*/ 68680 w 85725"/>
                <a:gd name="connsiteY6" fmla="*/ 86206 h 85725"/>
                <a:gd name="connsiteX7" fmla="*/ 86301 w 85725"/>
                <a:gd name="connsiteY7" fmla="*/ 69161 h 85725"/>
                <a:gd name="connsiteX8" fmla="*/ 86301 w 85725"/>
                <a:gd name="connsiteY8" fmla="*/ 68584 h 85725"/>
                <a:gd name="connsiteX9" fmla="*/ 86301 w 85725"/>
                <a:gd name="connsiteY9" fmla="*/ 17435 h 85725"/>
                <a:gd name="connsiteX10" fmla="*/ 69257 w 85725"/>
                <a:gd name="connsiteY10" fmla="*/ 1 h 85725"/>
                <a:gd name="connsiteX11" fmla="*/ 68680 w 85725"/>
                <a:gd name="connsiteY11" fmla="*/ 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17626" y="4"/>
                  </a:moveTo>
                  <a:cubicBezTo>
                    <a:pt x="8106" y="-208"/>
                    <a:pt x="217" y="7336"/>
                    <a:pt x="4" y="16855"/>
                  </a:cubicBezTo>
                  <a:cubicBezTo>
                    <a:pt x="-1" y="17112"/>
                    <a:pt x="-1" y="17369"/>
                    <a:pt x="4" y="17626"/>
                  </a:cubicBezTo>
                  <a:lnTo>
                    <a:pt x="5" y="68584"/>
                  </a:lnTo>
                  <a:cubicBezTo>
                    <a:pt x="-208" y="78103"/>
                    <a:pt x="7336" y="85993"/>
                    <a:pt x="16855" y="86206"/>
                  </a:cubicBezTo>
                  <a:cubicBezTo>
                    <a:pt x="17112" y="86211"/>
                    <a:pt x="17369" y="86211"/>
                    <a:pt x="17626" y="86206"/>
                  </a:cubicBezTo>
                  <a:lnTo>
                    <a:pt x="68680" y="86206"/>
                  </a:lnTo>
                  <a:cubicBezTo>
                    <a:pt x="78252" y="86365"/>
                    <a:pt x="86142" y="78734"/>
                    <a:pt x="86301" y="69161"/>
                  </a:cubicBezTo>
                  <a:cubicBezTo>
                    <a:pt x="86304" y="68969"/>
                    <a:pt x="86304" y="68777"/>
                    <a:pt x="86301" y="68584"/>
                  </a:cubicBezTo>
                  <a:lnTo>
                    <a:pt x="86301" y="17435"/>
                  </a:lnTo>
                  <a:cubicBezTo>
                    <a:pt x="86409" y="7914"/>
                    <a:pt x="78777" y="109"/>
                    <a:pt x="69257" y="1"/>
                  </a:cubicBezTo>
                  <a:cubicBezTo>
                    <a:pt x="69064" y="-1"/>
                    <a:pt x="68872" y="0"/>
                    <a:pt x="68680" y="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 49">
              <a:extLst>
                <a:ext uri="{FF2B5EF4-FFF2-40B4-BE49-F238E27FC236}">
                  <a16:creationId xmlns="" xmlns:a16="http://schemas.microsoft.com/office/drawing/2014/main" id="{EC2B8229-2E32-E047-B710-D7F8FEFA2434}"/>
                </a:ext>
              </a:extLst>
            </p:cNvPr>
            <p:cNvSpPr/>
            <p:nvPr/>
          </p:nvSpPr>
          <p:spPr>
            <a:xfrm>
              <a:off x="9947370" y="2518697"/>
              <a:ext cx="114300" cy="114300"/>
            </a:xfrm>
            <a:custGeom>
              <a:avLst/>
              <a:gdLst>
                <a:gd name="connsiteX0" fmla="*/ 35338 w 114300"/>
                <a:gd name="connsiteY0" fmla="*/ 0 h 114300"/>
                <a:gd name="connsiteX1" fmla="*/ 0 w 114300"/>
                <a:gd name="connsiteY1" fmla="*/ 35433 h 114300"/>
                <a:gd name="connsiteX2" fmla="*/ 0 w 114300"/>
                <a:gd name="connsiteY2" fmla="*/ 86011 h 114300"/>
                <a:gd name="connsiteX3" fmla="*/ 35338 w 114300"/>
                <a:gd name="connsiteY3" fmla="*/ 121348 h 114300"/>
                <a:gd name="connsiteX4" fmla="*/ 85630 w 114300"/>
                <a:gd name="connsiteY4" fmla="*/ 121348 h 114300"/>
                <a:gd name="connsiteX5" fmla="*/ 121063 w 114300"/>
                <a:gd name="connsiteY5" fmla="*/ 86011 h 114300"/>
                <a:gd name="connsiteX6" fmla="*/ 121063 w 114300"/>
                <a:gd name="connsiteY6" fmla="*/ 35433 h 114300"/>
                <a:gd name="connsiteX7" fmla="*/ 85630 w 114300"/>
                <a:gd name="connsiteY7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14300">
                  <a:moveTo>
                    <a:pt x="35338" y="0"/>
                  </a:moveTo>
                  <a:cubicBezTo>
                    <a:pt x="35338" y="0"/>
                    <a:pt x="0" y="0"/>
                    <a:pt x="0" y="35433"/>
                  </a:cubicBezTo>
                  <a:lnTo>
                    <a:pt x="0" y="86011"/>
                  </a:lnTo>
                  <a:cubicBezTo>
                    <a:pt x="0" y="86011"/>
                    <a:pt x="0" y="121348"/>
                    <a:pt x="35338" y="121348"/>
                  </a:cubicBezTo>
                  <a:lnTo>
                    <a:pt x="85630" y="121348"/>
                  </a:lnTo>
                  <a:cubicBezTo>
                    <a:pt x="85630" y="121348"/>
                    <a:pt x="121063" y="121348"/>
                    <a:pt x="121063" y="86011"/>
                  </a:cubicBezTo>
                  <a:lnTo>
                    <a:pt x="121063" y="35433"/>
                  </a:lnTo>
                  <a:cubicBezTo>
                    <a:pt x="121063" y="35433"/>
                    <a:pt x="121063" y="0"/>
                    <a:pt x="8563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 50">
              <a:extLst>
                <a:ext uri="{FF2B5EF4-FFF2-40B4-BE49-F238E27FC236}">
                  <a16:creationId xmlns="" xmlns:a16="http://schemas.microsoft.com/office/drawing/2014/main" id="{A116B877-30C7-364A-8550-71EB2D373AC5}"/>
                </a:ext>
              </a:extLst>
            </p:cNvPr>
            <p:cNvSpPr/>
            <p:nvPr/>
          </p:nvSpPr>
          <p:spPr>
            <a:xfrm>
              <a:off x="9767348" y="2336007"/>
              <a:ext cx="171450" cy="171450"/>
            </a:xfrm>
            <a:custGeom>
              <a:avLst/>
              <a:gdLst>
                <a:gd name="connsiteX0" fmla="*/ 53150 w 171450"/>
                <a:gd name="connsiteY0" fmla="*/ 0 h 171450"/>
                <a:gd name="connsiteX1" fmla="*/ 0 w 171450"/>
                <a:gd name="connsiteY1" fmla="*/ 53054 h 171450"/>
                <a:gd name="connsiteX2" fmla="*/ 0 w 171450"/>
                <a:gd name="connsiteY2" fmla="*/ 127349 h 171450"/>
                <a:gd name="connsiteX3" fmla="*/ 53150 w 171450"/>
                <a:gd name="connsiteY3" fmla="*/ 180404 h 171450"/>
                <a:gd name="connsiteX4" fmla="*/ 126873 w 171450"/>
                <a:gd name="connsiteY4" fmla="*/ 180404 h 171450"/>
                <a:gd name="connsiteX5" fmla="*/ 179927 w 171450"/>
                <a:gd name="connsiteY5" fmla="*/ 127349 h 171450"/>
                <a:gd name="connsiteX6" fmla="*/ 179927 w 171450"/>
                <a:gd name="connsiteY6" fmla="*/ 53054 h 171450"/>
                <a:gd name="connsiteX7" fmla="*/ 126778 w 171450"/>
                <a:gd name="connsiteY7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71450">
                  <a:moveTo>
                    <a:pt x="53150" y="0"/>
                  </a:moveTo>
                  <a:cubicBezTo>
                    <a:pt x="53150" y="0"/>
                    <a:pt x="0" y="0"/>
                    <a:pt x="0" y="53054"/>
                  </a:cubicBezTo>
                  <a:lnTo>
                    <a:pt x="0" y="127349"/>
                  </a:lnTo>
                  <a:cubicBezTo>
                    <a:pt x="0" y="127349"/>
                    <a:pt x="0" y="180404"/>
                    <a:pt x="53150" y="180404"/>
                  </a:cubicBezTo>
                  <a:lnTo>
                    <a:pt x="126873" y="180404"/>
                  </a:lnTo>
                  <a:cubicBezTo>
                    <a:pt x="126873" y="180404"/>
                    <a:pt x="179927" y="179927"/>
                    <a:pt x="179927" y="127349"/>
                  </a:cubicBezTo>
                  <a:lnTo>
                    <a:pt x="179927" y="53054"/>
                  </a:lnTo>
                  <a:cubicBezTo>
                    <a:pt x="179927" y="53054"/>
                    <a:pt x="179927" y="0"/>
                    <a:pt x="126778" y="0"/>
                  </a:cubicBezTo>
                  <a:close/>
                </a:path>
              </a:pathLst>
            </a:custGeom>
            <a:solidFill>
              <a:srgbClr val="0195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7250124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258">
          <p15:clr>
            <a:srgbClr val="FBAE40"/>
          </p15:clr>
        </p15:guide>
        <p15:guide id="2" pos="341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rge +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>
            <a:extLst>
              <a:ext uri="{FF2B5EF4-FFF2-40B4-BE49-F238E27FC236}">
                <a16:creationId xmlns="" xmlns:a16="http://schemas.microsoft.com/office/drawing/2014/main" id="{3C7C5074-5FED-B944-94AA-63F34E3E30D9}"/>
              </a:ext>
            </a:extLst>
          </p:cNvPr>
          <p:cNvSpPr/>
          <p:nvPr userDrawn="1"/>
        </p:nvSpPr>
        <p:spPr>
          <a:xfrm>
            <a:off x="-1" y="6354000"/>
            <a:ext cx="12193200" cy="504000"/>
          </a:xfrm>
          <a:prstGeom prst="rect">
            <a:avLst/>
          </a:prstGeom>
          <a:gradFill>
            <a:gsLst>
              <a:gs pos="100000">
                <a:srgbClr val="013C62"/>
              </a:gs>
              <a:gs pos="0">
                <a:srgbClr val="001E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4">
            <a:extLst>
              <a:ext uri="{FF2B5EF4-FFF2-40B4-BE49-F238E27FC236}">
                <a16:creationId xmlns="" xmlns:a16="http://schemas.microsoft.com/office/drawing/2014/main" id="{A5645065-1DEE-CA4B-95E6-309649696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050" y="6480000"/>
            <a:ext cx="4768849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="" xmlns:a16="http://schemas.microsoft.com/office/drawing/2014/main" id="{DE7B6F92-5F7F-C94B-ABE7-67D89CC5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1138" y="6480000"/>
            <a:ext cx="360000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EB8F774-FEC3-B546-B4C2-A94AAAB8FF6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="" xmlns:a16="http://schemas.microsoft.com/office/drawing/2014/main" id="{DD2309E7-F757-A34F-8917-09793DC29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1" y="616838"/>
            <a:ext cx="9545216" cy="865887"/>
          </a:xfrm>
        </p:spPr>
        <p:txBody>
          <a:bodyPr anchor="t" anchorCtr="0"/>
          <a:lstStyle>
            <a:lvl1pPr>
              <a:lnSpc>
                <a:spcPct val="90000"/>
              </a:lnSpc>
              <a:defRPr sz="2600" b="1"/>
            </a:lvl1pPr>
          </a:lstStyle>
          <a:p>
            <a:r>
              <a:rPr lang="de-DE" dirty="0"/>
              <a:t>Headline über maximal zwei Zeilen in Arial Fett 26 </a:t>
            </a:r>
            <a:r>
              <a:rPr lang="de-DE" dirty="0" err="1"/>
              <a:t>pt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44" name="Inhaltsplatzhalter 2">
            <a:extLst>
              <a:ext uri="{FF2B5EF4-FFF2-40B4-BE49-F238E27FC236}">
                <a16:creationId xmlns="" xmlns:a16="http://schemas.microsoft.com/office/drawing/2014/main" id="{C4D033E5-EEF9-D04E-88C7-241705D14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0" y="1482724"/>
            <a:ext cx="11109025" cy="4680000"/>
          </a:xfrm>
          <a:prstGeom prst="rect">
            <a:avLst/>
          </a:prstGeom>
        </p:spPr>
        <p:txBody>
          <a:bodyPr/>
          <a:lstStyle>
            <a:lvl1pPr>
              <a:lnSpc>
                <a:spcPct val="103000"/>
              </a:lnSpc>
              <a:defRPr b="0">
                <a:solidFill>
                  <a:schemeClr val="tx1"/>
                </a:solidFill>
              </a:defRPr>
            </a:lvl1pPr>
            <a:lvl2pPr marL="18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36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54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720000" indent="-180000">
              <a:lnSpc>
                <a:spcPct val="103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grpSp>
        <p:nvGrpSpPr>
          <p:cNvPr id="45" name="Gruppieren 44">
            <a:extLst>
              <a:ext uri="{FF2B5EF4-FFF2-40B4-BE49-F238E27FC236}">
                <a16:creationId xmlns="" xmlns:a16="http://schemas.microsoft.com/office/drawing/2014/main" id="{5EF7F4F5-2574-0A4E-B129-916C3008D4A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56857" y="306416"/>
            <a:ext cx="1442113" cy="756000"/>
            <a:chOff x="8394700" y="2336007"/>
            <a:chExt cx="1666970" cy="873877"/>
          </a:xfrm>
        </p:grpSpPr>
        <p:grpSp>
          <p:nvGrpSpPr>
            <p:cNvPr id="47" name="Gruppieren 46">
              <a:extLst>
                <a:ext uri="{FF2B5EF4-FFF2-40B4-BE49-F238E27FC236}">
                  <a16:creationId xmlns="" xmlns:a16="http://schemas.microsoft.com/office/drawing/2014/main" id="{C0BC3802-F27D-4445-B36E-D4CA588EA6FF}"/>
                </a:ext>
              </a:extLst>
            </p:cNvPr>
            <p:cNvGrpSpPr/>
            <p:nvPr userDrawn="1"/>
          </p:nvGrpSpPr>
          <p:grpSpPr>
            <a:xfrm>
              <a:off x="8394700" y="3111986"/>
              <a:ext cx="1548575" cy="97898"/>
              <a:chOff x="8394700" y="3111986"/>
              <a:chExt cx="1548575" cy="97898"/>
            </a:xfrm>
          </p:grpSpPr>
          <p:sp>
            <p:nvSpPr>
              <p:cNvPr id="52" name="Freihandform 51">
                <a:extLst>
                  <a:ext uri="{FF2B5EF4-FFF2-40B4-BE49-F238E27FC236}">
                    <a16:creationId xmlns="" xmlns:a16="http://schemas.microsoft.com/office/drawing/2014/main" id="{F8C42871-AA3B-E546-9103-963C3C2FFAEE}"/>
                  </a:ext>
                </a:extLst>
              </p:cNvPr>
              <p:cNvSpPr/>
              <p:nvPr/>
            </p:nvSpPr>
            <p:spPr>
              <a:xfrm>
                <a:off x="8394700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0 h 76200"/>
                  <a:gd name="connsiteX1" fmla="*/ 0 w 47625"/>
                  <a:gd name="connsiteY1" fmla="*/ 76581 h 76200"/>
                  <a:gd name="connsiteX2" fmla="*/ 49054 w 47625"/>
                  <a:gd name="connsiteY2" fmla="*/ 76581 h 76200"/>
                  <a:gd name="connsiteX3" fmla="*/ 49054 w 47625"/>
                  <a:gd name="connsiteY3" fmla="*/ 66199 h 76200"/>
                  <a:gd name="connsiteX4" fmla="*/ 11621 w 47625"/>
                  <a:gd name="connsiteY4" fmla="*/ 66199 h 76200"/>
                  <a:gd name="connsiteX5" fmla="*/ 11621 w 47625"/>
                  <a:gd name="connsiteY5" fmla="*/ 43148 h 76200"/>
                  <a:gd name="connsiteX6" fmla="*/ 43529 w 47625"/>
                  <a:gd name="connsiteY6" fmla="*/ 43148 h 76200"/>
                  <a:gd name="connsiteX7" fmla="*/ 43529 w 47625"/>
                  <a:gd name="connsiteY7" fmla="*/ 32766 h 76200"/>
                  <a:gd name="connsiteX8" fmla="*/ 11621 w 47625"/>
                  <a:gd name="connsiteY8" fmla="*/ 32766 h 76200"/>
                  <a:gd name="connsiteX9" fmla="*/ 11621 w 47625"/>
                  <a:gd name="connsiteY9" fmla="*/ 10382 h 76200"/>
                  <a:gd name="connsiteX10" fmla="*/ 49054 w 47625"/>
                  <a:gd name="connsiteY10" fmla="*/ 10382 h 76200"/>
                  <a:gd name="connsiteX11" fmla="*/ 49054 w 47625"/>
                  <a:gd name="connsiteY11" fmla="*/ 0 h 76200"/>
                  <a:gd name="connsiteX12" fmla="*/ 0 w 47625"/>
                  <a:gd name="connsiteY12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0"/>
                    </a:moveTo>
                    <a:lnTo>
                      <a:pt x="0" y="76581"/>
                    </a:lnTo>
                    <a:lnTo>
                      <a:pt x="49054" y="76581"/>
                    </a:lnTo>
                    <a:lnTo>
                      <a:pt x="49054" y="66199"/>
                    </a:lnTo>
                    <a:lnTo>
                      <a:pt x="11621" y="66199"/>
                    </a:lnTo>
                    <a:lnTo>
                      <a:pt x="11621" y="43148"/>
                    </a:lnTo>
                    <a:lnTo>
                      <a:pt x="43529" y="43148"/>
                    </a:lnTo>
                    <a:lnTo>
                      <a:pt x="43529" y="32766"/>
                    </a:lnTo>
                    <a:lnTo>
                      <a:pt x="11621" y="32766"/>
                    </a:lnTo>
                    <a:lnTo>
                      <a:pt x="11621" y="10382"/>
                    </a:lnTo>
                    <a:lnTo>
                      <a:pt x="49054" y="10382"/>
                    </a:lnTo>
                    <a:lnTo>
                      <a:pt x="490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" name="Freihandform 52">
                <a:extLst>
                  <a:ext uri="{FF2B5EF4-FFF2-40B4-BE49-F238E27FC236}">
                    <a16:creationId xmlns="" xmlns:a16="http://schemas.microsoft.com/office/drawing/2014/main" id="{3CC5FE3F-23DE-E44B-ACCC-D4166DE73AC3}"/>
                  </a:ext>
                </a:extLst>
              </p:cNvPr>
              <p:cNvSpPr/>
              <p:nvPr/>
            </p:nvSpPr>
            <p:spPr>
              <a:xfrm>
                <a:off x="8458041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2 w 38100"/>
                  <a:gd name="connsiteY2" fmla="*/ 9924 h 47625"/>
                  <a:gd name="connsiteX3" fmla="*/ 22384 w 38100"/>
                  <a:gd name="connsiteY3" fmla="*/ 9820 h 47625"/>
                  <a:gd name="connsiteX4" fmla="*/ 10990 w 38100"/>
                  <a:gd name="connsiteY4" fmla="*/ 20116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196 w 38100"/>
                  <a:gd name="connsiteY13" fmla="*/ 20298 h 47625"/>
                  <a:gd name="connsiteX14" fmla="*/ 44196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88" y="16140"/>
                      <a:pt x="30090" y="10770"/>
                      <a:pt x="24312" y="9924"/>
                    </a:cubicBezTo>
                    <a:cubicBezTo>
                      <a:pt x="23674" y="9831"/>
                      <a:pt x="23028" y="9796"/>
                      <a:pt x="22384" y="9820"/>
                    </a:cubicBezTo>
                    <a:cubicBezTo>
                      <a:pt x="16394" y="9517"/>
                      <a:pt x="11293" y="14127"/>
                      <a:pt x="10990" y="20116"/>
                    </a:cubicBezTo>
                    <a:cubicBezTo>
                      <a:pt x="10960" y="20717"/>
                      <a:pt x="10980" y="21319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10" y="2060"/>
                      <a:pt x="19825" y="-163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667" y="9074"/>
                      <a:pt x="44640" y="14648"/>
                      <a:pt x="44196" y="20298"/>
                    </a:cubicBezTo>
                    <a:lnTo>
                      <a:pt x="44196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" name="Freihandform 53">
                <a:extLst>
                  <a:ext uri="{FF2B5EF4-FFF2-40B4-BE49-F238E27FC236}">
                    <a16:creationId xmlns="" xmlns:a16="http://schemas.microsoft.com/office/drawing/2014/main" id="{0ABC714A-F71E-AE4F-A852-F30BAD647543}"/>
                  </a:ext>
                </a:extLst>
              </p:cNvPr>
              <p:cNvSpPr/>
              <p:nvPr/>
            </p:nvSpPr>
            <p:spPr>
              <a:xfrm>
                <a:off x="851557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287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9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55" y="8961"/>
                      <a:pt x="14138" y="11688"/>
                      <a:pt x="12287" y="16002"/>
                    </a:cubicBezTo>
                    <a:cubicBezTo>
                      <a:pt x="11231" y="18331"/>
                      <a:pt x="10741" y="20877"/>
                      <a:pt x="10858" y="23431"/>
                    </a:cubicBezTo>
                    <a:lnTo>
                      <a:pt x="35433" y="23431"/>
                    </a:lnTo>
                    <a:cubicBezTo>
                      <a:pt x="35473" y="20873"/>
                      <a:pt x="34953" y="18338"/>
                      <a:pt x="33909" y="16002"/>
                    </a:cubicBezTo>
                    <a:moveTo>
                      <a:pt x="10859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826" y="53156"/>
                      <a:pt x="32321" y="56312"/>
                      <a:pt x="24575" y="55912"/>
                    </a:cubicBezTo>
                    <a:cubicBezTo>
                      <a:pt x="10859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" name="Freihandform 54">
                <a:extLst>
                  <a:ext uri="{FF2B5EF4-FFF2-40B4-BE49-F238E27FC236}">
                    <a16:creationId xmlns="" xmlns:a16="http://schemas.microsoft.com/office/drawing/2014/main" id="{EC0A19B8-6110-624E-B483-0516210CFFE5}"/>
                  </a:ext>
                </a:extLst>
              </p:cNvPr>
              <p:cNvSpPr/>
              <p:nvPr/>
            </p:nvSpPr>
            <p:spPr>
              <a:xfrm>
                <a:off x="8576342" y="3133985"/>
                <a:ext cx="38100" cy="47625"/>
              </a:xfrm>
              <a:custGeom>
                <a:avLst/>
                <a:gdLst>
                  <a:gd name="connsiteX0" fmla="*/ 30004 w 38100"/>
                  <a:gd name="connsiteY0" fmla="*/ 13456 h 47625"/>
                  <a:gd name="connsiteX1" fmla="*/ 21812 w 38100"/>
                  <a:gd name="connsiteY1" fmla="*/ 9837 h 47625"/>
                  <a:gd name="connsiteX2" fmla="*/ 10907 w 38100"/>
                  <a:gd name="connsiteY2" fmla="*/ 21215 h 47625"/>
                  <a:gd name="connsiteX3" fmla="*/ 10954 w 38100"/>
                  <a:gd name="connsiteY3" fmla="*/ 22029 h 47625"/>
                  <a:gd name="connsiteX4" fmla="*/ 10954 w 38100"/>
                  <a:gd name="connsiteY4" fmla="*/ 55176 h 47625"/>
                  <a:gd name="connsiteX5" fmla="*/ 0 w 38100"/>
                  <a:gd name="connsiteY5" fmla="*/ 55176 h 47625"/>
                  <a:gd name="connsiteX6" fmla="*/ 0 w 38100"/>
                  <a:gd name="connsiteY6" fmla="*/ 598 h 47625"/>
                  <a:gd name="connsiteX7" fmla="*/ 10763 w 38100"/>
                  <a:gd name="connsiteY7" fmla="*/ 598 h 47625"/>
                  <a:gd name="connsiteX8" fmla="*/ 10763 w 38100"/>
                  <a:gd name="connsiteY8" fmla="*/ 6598 h 47625"/>
                  <a:gd name="connsiteX9" fmla="*/ 25337 w 38100"/>
                  <a:gd name="connsiteY9" fmla="*/ 26 h 47625"/>
                  <a:gd name="connsiteX10" fmla="*/ 38291 w 38100"/>
                  <a:gd name="connsiteY10" fmla="*/ 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04" y="13456"/>
                    </a:moveTo>
                    <a:cubicBezTo>
                      <a:pt x="27987" y="11039"/>
                      <a:pt x="24958" y="9700"/>
                      <a:pt x="21812" y="9837"/>
                    </a:cubicBezTo>
                    <a:cubicBezTo>
                      <a:pt x="15659" y="9967"/>
                      <a:pt x="10776" y="15061"/>
                      <a:pt x="10907" y="21215"/>
                    </a:cubicBezTo>
                    <a:cubicBezTo>
                      <a:pt x="10912" y="21487"/>
                      <a:pt x="10928" y="21758"/>
                      <a:pt x="10954" y="22029"/>
                    </a:cubicBezTo>
                    <a:lnTo>
                      <a:pt x="10954" y="55176"/>
                    </a:lnTo>
                    <a:lnTo>
                      <a:pt x="0" y="55176"/>
                    </a:lnTo>
                    <a:lnTo>
                      <a:pt x="0" y="598"/>
                    </a:lnTo>
                    <a:lnTo>
                      <a:pt x="10763" y="598"/>
                    </a:lnTo>
                    <a:lnTo>
                      <a:pt x="10763" y="6598"/>
                    </a:lnTo>
                    <a:cubicBezTo>
                      <a:pt x="14329" y="2252"/>
                      <a:pt x="19719" y="-179"/>
                      <a:pt x="25337" y="26"/>
                    </a:cubicBezTo>
                    <a:cubicBezTo>
                      <a:pt x="30201" y="-247"/>
                      <a:pt x="34938" y="1634"/>
                      <a:pt x="38291" y="517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" name="Freihandform 55">
                <a:extLst>
                  <a:ext uri="{FF2B5EF4-FFF2-40B4-BE49-F238E27FC236}">
                    <a16:creationId xmlns="" xmlns:a16="http://schemas.microsoft.com/office/drawing/2014/main" id="{2F780E8F-1E32-9B49-B89F-187957BF8CBE}"/>
                  </a:ext>
                </a:extLst>
              </p:cNvPr>
              <p:cNvSpPr/>
              <p:nvPr/>
            </p:nvSpPr>
            <p:spPr>
              <a:xfrm>
                <a:off x="8620345" y="3133684"/>
                <a:ext cx="38100" cy="76200"/>
              </a:xfrm>
              <a:custGeom>
                <a:avLst/>
                <a:gdLst>
                  <a:gd name="connsiteX0" fmla="*/ 22005 w 38100"/>
                  <a:gd name="connsiteY0" fmla="*/ 10139 h 76200"/>
                  <a:gd name="connsiteX1" fmla="*/ 10765 w 38100"/>
                  <a:gd name="connsiteY1" fmla="*/ 27189 h 76200"/>
                  <a:gd name="connsiteX2" fmla="*/ 22005 w 38100"/>
                  <a:gd name="connsiteY2" fmla="*/ 44048 h 76200"/>
                  <a:gd name="connsiteX3" fmla="*/ 33054 w 38100"/>
                  <a:gd name="connsiteY3" fmla="*/ 26903 h 76200"/>
                  <a:gd name="connsiteX4" fmla="*/ 22005 w 38100"/>
                  <a:gd name="connsiteY4" fmla="*/ 9853 h 76200"/>
                  <a:gd name="connsiteX5" fmla="*/ 20671 w 38100"/>
                  <a:gd name="connsiteY5" fmla="*/ 77957 h 76200"/>
                  <a:gd name="connsiteX6" fmla="*/ 1621 w 38100"/>
                  <a:gd name="connsiteY6" fmla="*/ 70718 h 76200"/>
                  <a:gd name="connsiteX7" fmla="*/ 8575 w 38100"/>
                  <a:gd name="connsiteY7" fmla="*/ 63764 h 76200"/>
                  <a:gd name="connsiteX8" fmla="*/ 20386 w 38100"/>
                  <a:gd name="connsiteY8" fmla="*/ 68622 h 76200"/>
                  <a:gd name="connsiteX9" fmla="*/ 33335 w 38100"/>
                  <a:gd name="connsiteY9" fmla="*/ 57035 h 76200"/>
                  <a:gd name="connsiteX10" fmla="*/ 33244 w 38100"/>
                  <a:gd name="connsiteY10" fmla="*/ 54716 h 76200"/>
                  <a:gd name="connsiteX11" fmla="*/ 33244 w 38100"/>
                  <a:gd name="connsiteY11" fmla="*/ 47667 h 76200"/>
                  <a:gd name="connsiteX12" fmla="*/ 19147 w 38100"/>
                  <a:gd name="connsiteY12" fmla="*/ 53954 h 76200"/>
                  <a:gd name="connsiteX13" fmla="*/ 6098 w 38100"/>
                  <a:gd name="connsiteY13" fmla="*/ 49096 h 76200"/>
                  <a:gd name="connsiteX14" fmla="*/ 6098 w 38100"/>
                  <a:gd name="connsiteY14" fmla="*/ 4709 h 76200"/>
                  <a:gd name="connsiteX15" fmla="*/ 19243 w 38100"/>
                  <a:gd name="connsiteY15" fmla="*/ 42 h 76200"/>
                  <a:gd name="connsiteX16" fmla="*/ 33625 w 38100"/>
                  <a:gd name="connsiteY16" fmla="*/ 6424 h 76200"/>
                  <a:gd name="connsiteX17" fmla="*/ 33625 w 38100"/>
                  <a:gd name="connsiteY17" fmla="*/ 614 h 76200"/>
                  <a:gd name="connsiteX18" fmla="*/ 44198 w 38100"/>
                  <a:gd name="connsiteY18" fmla="*/ 614 h 76200"/>
                  <a:gd name="connsiteX19" fmla="*/ 44198 w 38100"/>
                  <a:gd name="connsiteY19" fmla="*/ 54906 h 76200"/>
                  <a:gd name="connsiteX20" fmla="*/ 23515 w 38100"/>
                  <a:gd name="connsiteY20" fmla="*/ 77973 h 76200"/>
                  <a:gd name="connsiteX21" fmla="*/ 20862 w 38100"/>
                  <a:gd name="connsiteY21" fmla="*/ 7795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100" h="76200">
                    <a:moveTo>
                      <a:pt x="22005" y="10139"/>
                    </a:moveTo>
                    <a:cubicBezTo>
                      <a:pt x="12480" y="10139"/>
                      <a:pt x="10765" y="18616"/>
                      <a:pt x="10765" y="27189"/>
                    </a:cubicBezTo>
                    <a:cubicBezTo>
                      <a:pt x="10765" y="35761"/>
                      <a:pt x="12480" y="44048"/>
                      <a:pt x="22005" y="44048"/>
                    </a:cubicBezTo>
                    <a:cubicBezTo>
                      <a:pt x="31530" y="44048"/>
                      <a:pt x="33054" y="35570"/>
                      <a:pt x="33054" y="26903"/>
                    </a:cubicBezTo>
                    <a:cubicBezTo>
                      <a:pt x="33054" y="18235"/>
                      <a:pt x="31911" y="9853"/>
                      <a:pt x="22005" y="9853"/>
                    </a:cubicBezTo>
                    <a:moveTo>
                      <a:pt x="20671" y="77957"/>
                    </a:moveTo>
                    <a:cubicBezTo>
                      <a:pt x="13581" y="78365"/>
                      <a:pt x="6652" y="75732"/>
                      <a:pt x="1621" y="70718"/>
                    </a:cubicBezTo>
                    <a:lnTo>
                      <a:pt x="8575" y="63764"/>
                    </a:lnTo>
                    <a:cubicBezTo>
                      <a:pt x="11618" y="67024"/>
                      <a:pt x="15930" y="68797"/>
                      <a:pt x="20386" y="68622"/>
                    </a:cubicBezTo>
                    <a:cubicBezTo>
                      <a:pt x="27161" y="68998"/>
                      <a:pt x="32959" y="63811"/>
                      <a:pt x="33335" y="57035"/>
                    </a:cubicBezTo>
                    <a:cubicBezTo>
                      <a:pt x="33378" y="56261"/>
                      <a:pt x="33348" y="55484"/>
                      <a:pt x="33244" y="54716"/>
                    </a:cubicBezTo>
                    <a:lnTo>
                      <a:pt x="33244" y="47667"/>
                    </a:lnTo>
                    <a:cubicBezTo>
                      <a:pt x="29847" y="51930"/>
                      <a:pt x="24589" y="54275"/>
                      <a:pt x="19147" y="53954"/>
                    </a:cubicBezTo>
                    <a:cubicBezTo>
                      <a:pt x="14326" y="54129"/>
                      <a:pt x="9632" y="52382"/>
                      <a:pt x="6098" y="49096"/>
                    </a:cubicBezTo>
                    <a:cubicBezTo>
                      <a:pt x="-2033" y="35418"/>
                      <a:pt x="-2033" y="18388"/>
                      <a:pt x="6098" y="4709"/>
                    </a:cubicBezTo>
                    <a:cubicBezTo>
                      <a:pt x="9732" y="1548"/>
                      <a:pt x="14429" y="-120"/>
                      <a:pt x="19243" y="42"/>
                    </a:cubicBezTo>
                    <a:cubicBezTo>
                      <a:pt x="24799" y="-352"/>
                      <a:pt x="30189" y="2039"/>
                      <a:pt x="33625" y="6424"/>
                    </a:cubicBezTo>
                    <a:lnTo>
                      <a:pt x="33625" y="614"/>
                    </a:lnTo>
                    <a:lnTo>
                      <a:pt x="44198" y="614"/>
                    </a:lnTo>
                    <a:lnTo>
                      <a:pt x="44198" y="54906"/>
                    </a:lnTo>
                    <a:cubicBezTo>
                      <a:pt x="44856" y="66987"/>
                      <a:pt x="35596" y="77315"/>
                      <a:pt x="23515" y="77973"/>
                    </a:cubicBezTo>
                    <a:cubicBezTo>
                      <a:pt x="22631" y="78021"/>
                      <a:pt x="21745" y="78016"/>
                      <a:pt x="20862" y="7795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" name="Freihandform 56">
                <a:extLst>
                  <a:ext uri="{FF2B5EF4-FFF2-40B4-BE49-F238E27FC236}">
                    <a16:creationId xmlns="" xmlns:a16="http://schemas.microsoft.com/office/drawing/2014/main" id="{C2FD4F8C-A7A8-D14C-943A-88C47126369D}"/>
                  </a:ext>
                </a:extLst>
              </p:cNvPr>
              <p:cNvSpPr/>
              <p:nvPr/>
            </p:nvSpPr>
            <p:spPr>
              <a:xfrm>
                <a:off x="8676450" y="3134964"/>
                <a:ext cx="47625" cy="66675"/>
              </a:xfrm>
              <a:custGeom>
                <a:avLst/>
                <a:gdLst>
                  <a:gd name="connsiteX0" fmla="*/ 24955 w 47625"/>
                  <a:gd name="connsiteY0" fmla="*/ 65151 h 66675"/>
                  <a:gd name="connsiteX1" fmla="*/ 20955 w 47625"/>
                  <a:gd name="connsiteY1" fmla="*/ 71914 h 66675"/>
                  <a:gd name="connsiteX2" fmla="*/ 9811 w 47625"/>
                  <a:gd name="connsiteY2" fmla="*/ 75914 h 66675"/>
                  <a:gd name="connsiteX3" fmla="*/ 5429 w 47625"/>
                  <a:gd name="connsiteY3" fmla="*/ 75914 h 66675"/>
                  <a:gd name="connsiteX4" fmla="*/ 5429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149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955" y="65151"/>
                    </a:moveTo>
                    <a:cubicBezTo>
                      <a:pt x="24145" y="67676"/>
                      <a:pt x="22778" y="69987"/>
                      <a:pt x="20955" y="71914"/>
                    </a:cubicBezTo>
                    <a:cubicBezTo>
                      <a:pt x="17931" y="74695"/>
                      <a:pt x="13913" y="76137"/>
                      <a:pt x="9811" y="75914"/>
                    </a:cubicBezTo>
                    <a:lnTo>
                      <a:pt x="5429" y="75914"/>
                    </a:lnTo>
                    <a:lnTo>
                      <a:pt x="5429" y="66389"/>
                    </a:lnTo>
                    <a:lnTo>
                      <a:pt x="8192" y="66389"/>
                    </a:lnTo>
                    <a:cubicBezTo>
                      <a:pt x="12859" y="66389"/>
                      <a:pt x="14478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14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" name="Freihandform 57">
                <a:extLst>
                  <a:ext uri="{FF2B5EF4-FFF2-40B4-BE49-F238E27FC236}">
                    <a16:creationId xmlns="" xmlns:a16="http://schemas.microsoft.com/office/drawing/2014/main" id="{B477C48A-D5E1-1049-829E-896C6F917B80}"/>
                  </a:ext>
                </a:extLst>
              </p:cNvPr>
              <p:cNvSpPr/>
              <p:nvPr/>
            </p:nvSpPr>
            <p:spPr>
              <a:xfrm>
                <a:off x="8730075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" name="Freihandform 58">
                <a:extLst>
                  <a:ext uri="{FF2B5EF4-FFF2-40B4-BE49-F238E27FC236}">
                    <a16:creationId xmlns="" xmlns:a16="http://schemas.microsoft.com/office/drawing/2014/main" id="{629E121C-8907-EE4D-8857-A9EB6142010F}"/>
                  </a:ext>
                </a:extLst>
              </p:cNvPr>
              <p:cNvSpPr/>
              <p:nvPr/>
            </p:nvSpPr>
            <p:spPr>
              <a:xfrm>
                <a:off x="8787416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" name="Freihandform 59">
                <a:extLst>
                  <a:ext uri="{FF2B5EF4-FFF2-40B4-BE49-F238E27FC236}">
                    <a16:creationId xmlns="" xmlns:a16="http://schemas.microsoft.com/office/drawing/2014/main" id="{E66114F1-8B43-1C43-A1B2-70E29AD514DA}"/>
                  </a:ext>
                </a:extLst>
              </p:cNvPr>
              <p:cNvSpPr/>
              <p:nvPr/>
            </p:nvSpPr>
            <p:spPr>
              <a:xfrm>
                <a:off x="8846661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191 w 19050"/>
                  <a:gd name="connsiteY2" fmla="*/ 77175 h 76200"/>
                  <a:gd name="connsiteX3" fmla="*/ 6191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191 w 19050"/>
                  <a:gd name="connsiteY6" fmla="*/ 23549 h 76200"/>
                  <a:gd name="connsiteX7" fmla="*/ 6191 w 19050"/>
                  <a:gd name="connsiteY7" fmla="*/ 15167 h 76200"/>
                  <a:gd name="connsiteX8" fmla="*/ 19375 w 19050"/>
                  <a:gd name="connsiteY8" fmla="*/ 34 h 76200"/>
                  <a:gd name="connsiteX9" fmla="*/ 21146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191" y="77175"/>
                    </a:lnTo>
                    <a:lnTo>
                      <a:pt x="6191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191" y="23549"/>
                    </a:lnTo>
                    <a:lnTo>
                      <a:pt x="6191" y="15167"/>
                    </a:lnTo>
                    <a:cubicBezTo>
                      <a:pt x="5653" y="7347"/>
                      <a:pt x="11556" y="572"/>
                      <a:pt x="19375" y="34"/>
                    </a:cubicBezTo>
                    <a:cubicBezTo>
                      <a:pt x="19964" y="-7"/>
                      <a:pt x="20556" y="-11"/>
                      <a:pt x="21146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" name="Freihandform 60">
                <a:extLst>
                  <a:ext uri="{FF2B5EF4-FFF2-40B4-BE49-F238E27FC236}">
                    <a16:creationId xmlns="" xmlns:a16="http://schemas.microsoft.com/office/drawing/2014/main" id="{FDB66BFA-C531-484C-811F-A2F644E96A95}"/>
                  </a:ext>
                </a:extLst>
              </p:cNvPr>
              <p:cNvSpPr/>
              <p:nvPr/>
            </p:nvSpPr>
            <p:spPr>
              <a:xfrm>
                <a:off x="8883047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287 w 19050"/>
                  <a:gd name="connsiteY2" fmla="*/ 77175 h 76200"/>
                  <a:gd name="connsiteX3" fmla="*/ 6287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287 w 19050"/>
                  <a:gd name="connsiteY6" fmla="*/ 23549 h 76200"/>
                  <a:gd name="connsiteX7" fmla="*/ 6287 w 19050"/>
                  <a:gd name="connsiteY7" fmla="*/ 15167 h 76200"/>
                  <a:gd name="connsiteX8" fmla="*/ 19470 w 19050"/>
                  <a:gd name="connsiteY8" fmla="*/ 34 h 76200"/>
                  <a:gd name="connsiteX9" fmla="*/ 21241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287" y="77175"/>
                    </a:lnTo>
                    <a:lnTo>
                      <a:pt x="6287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287" y="23549"/>
                    </a:lnTo>
                    <a:lnTo>
                      <a:pt x="6287" y="15167"/>
                    </a:lnTo>
                    <a:cubicBezTo>
                      <a:pt x="5748" y="7347"/>
                      <a:pt x="11651" y="572"/>
                      <a:pt x="19470" y="34"/>
                    </a:cubicBezTo>
                    <a:cubicBezTo>
                      <a:pt x="20060" y="-7"/>
                      <a:pt x="20651" y="-11"/>
                      <a:pt x="21241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" name="Freihandform 61">
                <a:extLst>
                  <a:ext uri="{FF2B5EF4-FFF2-40B4-BE49-F238E27FC236}">
                    <a16:creationId xmlns="" xmlns:a16="http://schemas.microsoft.com/office/drawing/2014/main" id="{63BDCD32-4CD9-8E47-BB9D-D90D193777A1}"/>
                  </a:ext>
                </a:extLst>
              </p:cNvPr>
              <p:cNvSpPr/>
              <p:nvPr/>
            </p:nvSpPr>
            <p:spPr>
              <a:xfrm>
                <a:off x="8923623" y="3112199"/>
                <a:ext cx="9525" cy="76200"/>
              </a:xfrm>
              <a:custGeom>
                <a:avLst/>
                <a:gdLst>
                  <a:gd name="connsiteX0" fmla="*/ 381 w 9525"/>
                  <a:gd name="connsiteY0" fmla="*/ 22384 h 76200"/>
                  <a:gd name="connsiteX1" fmla="*/ 11335 w 9525"/>
                  <a:gd name="connsiteY1" fmla="*/ 22384 h 76200"/>
                  <a:gd name="connsiteX2" fmla="*/ 11335 w 9525"/>
                  <a:gd name="connsiteY2" fmla="*/ 76962 h 76200"/>
                  <a:gd name="connsiteX3" fmla="*/ 381 w 9525"/>
                  <a:gd name="connsiteY3" fmla="*/ 76962 h 76200"/>
                  <a:gd name="connsiteX4" fmla="*/ 381 w 9525"/>
                  <a:gd name="connsiteY4" fmla="*/ 0 h 76200"/>
                  <a:gd name="connsiteX5" fmla="*/ 12097 w 9525"/>
                  <a:gd name="connsiteY5" fmla="*/ 0 h 76200"/>
                  <a:gd name="connsiteX6" fmla="*/ 12097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381" y="22384"/>
                    </a:moveTo>
                    <a:lnTo>
                      <a:pt x="11335" y="22384"/>
                    </a:lnTo>
                    <a:lnTo>
                      <a:pt x="11335" y="76962"/>
                    </a:lnTo>
                    <a:lnTo>
                      <a:pt x="381" y="76962"/>
                    </a:lnTo>
                    <a:close/>
                    <a:moveTo>
                      <a:pt x="381" y="0"/>
                    </a:moveTo>
                    <a:lnTo>
                      <a:pt x="12097" y="0"/>
                    </a:lnTo>
                    <a:lnTo>
                      <a:pt x="12097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" name="Freihandform 62">
                <a:extLst>
                  <a:ext uri="{FF2B5EF4-FFF2-40B4-BE49-F238E27FC236}">
                    <a16:creationId xmlns="" xmlns:a16="http://schemas.microsoft.com/office/drawing/2014/main" id="{5B38A1CE-01C8-2546-9285-9F683D633261}"/>
                  </a:ext>
                </a:extLst>
              </p:cNvPr>
              <p:cNvSpPr/>
              <p:nvPr/>
            </p:nvSpPr>
            <p:spPr>
              <a:xfrm>
                <a:off x="8941117" y="3133979"/>
                <a:ext cx="38100" cy="47625"/>
              </a:xfrm>
              <a:custGeom>
                <a:avLst/>
                <a:gdLst>
                  <a:gd name="connsiteX0" fmla="*/ 24384 w 38100"/>
                  <a:gd name="connsiteY0" fmla="*/ 55941 h 47625"/>
                  <a:gd name="connsiteX1" fmla="*/ 0 w 38100"/>
                  <a:gd name="connsiteY1" fmla="*/ 27938 h 47625"/>
                  <a:gd name="connsiteX2" fmla="*/ 24384 w 38100"/>
                  <a:gd name="connsiteY2" fmla="*/ 30 h 47625"/>
                  <a:gd name="connsiteX3" fmla="*/ 42386 w 38100"/>
                  <a:gd name="connsiteY3" fmla="*/ 7650 h 47625"/>
                  <a:gd name="connsiteX4" fmla="*/ 34766 w 38100"/>
                  <a:gd name="connsiteY4" fmla="*/ 14984 h 47625"/>
                  <a:gd name="connsiteX5" fmla="*/ 16451 w 38100"/>
                  <a:gd name="connsiteY5" fmla="*/ 12726 h 47625"/>
                  <a:gd name="connsiteX6" fmla="*/ 14192 w 38100"/>
                  <a:gd name="connsiteY6" fmla="*/ 14984 h 47625"/>
                  <a:gd name="connsiteX7" fmla="*/ 11049 w 38100"/>
                  <a:gd name="connsiteY7" fmla="*/ 28224 h 47625"/>
                  <a:gd name="connsiteX8" fmla="*/ 14192 w 38100"/>
                  <a:gd name="connsiteY8" fmla="*/ 41559 h 47625"/>
                  <a:gd name="connsiteX9" fmla="*/ 24384 w 38100"/>
                  <a:gd name="connsiteY9" fmla="*/ 46321 h 47625"/>
                  <a:gd name="connsiteX10" fmla="*/ 34766 w 38100"/>
                  <a:gd name="connsiteY10" fmla="*/ 41178 h 47625"/>
                  <a:gd name="connsiteX11" fmla="*/ 42386 w 38100"/>
                  <a:gd name="connsiteY11" fmla="*/ 48417 h 47625"/>
                  <a:gd name="connsiteX12" fmla="*/ 24384 w 38100"/>
                  <a:gd name="connsiteY12" fmla="*/ 5622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384" y="55941"/>
                    </a:moveTo>
                    <a:cubicBezTo>
                      <a:pt x="12097" y="55941"/>
                      <a:pt x="0" y="48321"/>
                      <a:pt x="0" y="27938"/>
                    </a:cubicBezTo>
                    <a:cubicBezTo>
                      <a:pt x="0" y="7554"/>
                      <a:pt x="12097" y="30"/>
                      <a:pt x="24384" y="30"/>
                    </a:cubicBezTo>
                    <a:cubicBezTo>
                      <a:pt x="31235" y="-323"/>
                      <a:pt x="37870" y="2485"/>
                      <a:pt x="42386" y="7650"/>
                    </a:cubicBezTo>
                    <a:lnTo>
                      <a:pt x="34766" y="14984"/>
                    </a:lnTo>
                    <a:cubicBezTo>
                      <a:pt x="30332" y="9303"/>
                      <a:pt x="22132" y="8292"/>
                      <a:pt x="16451" y="12726"/>
                    </a:cubicBezTo>
                    <a:cubicBezTo>
                      <a:pt x="15608" y="13383"/>
                      <a:pt x="14850" y="14142"/>
                      <a:pt x="14192" y="14984"/>
                    </a:cubicBezTo>
                    <a:cubicBezTo>
                      <a:pt x="11673" y="18913"/>
                      <a:pt x="10565" y="23582"/>
                      <a:pt x="11049" y="28224"/>
                    </a:cubicBezTo>
                    <a:cubicBezTo>
                      <a:pt x="10595" y="32894"/>
                      <a:pt x="11700" y="37583"/>
                      <a:pt x="14192" y="41559"/>
                    </a:cubicBezTo>
                    <a:cubicBezTo>
                      <a:pt x="16650" y="44662"/>
                      <a:pt x="20426" y="46427"/>
                      <a:pt x="24384" y="46321"/>
                    </a:cubicBezTo>
                    <a:cubicBezTo>
                      <a:pt x="28479" y="46415"/>
                      <a:pt x="32360" y="44492"/>
                      <a:pt x="34766" y="41178"/>
                    </a:cubicBezTo>
                    <a:lnTo>
                      <a:pt x="42386" y="48417"/>
                    </a:lnTo>
                    <a:cubicBezTo>
                      <a:pt x="37890" y="53629"/>
                      <a:pt x="31262" y="56504"/>
                      <a:pt x="24384" y="5622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" name="Freihandform 63">
                <a:extLst>
                  <a:ext uri="{FF2B5EF4-FFF2-40B4-BE49-F238E27FC236}">
                    <a16:creationId xmlns="" xmlns:a16="http://schemas.microsoft.com/office/drawing/2014/main" id="{35EF2C46-D08D-4D46-B3F9-E82EFD47F5B0}"/>
                  </a:ext>
                </a:extLst>
              </p:cNvPr>
              <p:cNvSpPr/>
              <p:nvPr/>
            </p:nvSpPr>
            <p:spPr>
              <a:xfrm>
                <a:off x="9004300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0954 w 9525"/>
                  <a:gd name="connsiteY1" fmla="*/ 22384 h 76200"/>
                  <a:gd name="connsiteX2" fmla="*/ 10954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0954" y="22384"/>
                    </a:lnTo>
                    <a:lnTo>
                      <a:pt x="10954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" name="Freihandform 64">
                <a:extLst>
                  <a:ext uri="{FF2B5EF4-FFF2-40B4-BE49-F238E27FC236}">
                    <a16:creationId xmlns="" xmlns:a16="http://schemas.microsoft.com/office/drawing/2014/main" id="{C80E1A21-E924-9544-B529-6075A849B14D}"/>
                  </a:ext>
                </a:extLst>
              </p:cNvPr>
              <p:cNvSpPr/>
              <p:nvPr/>
            </p:nvSpPr>
            <p:spPr>
              <a:xfrm>
                <a:off x="902992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192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479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36" y="8975"/>
                      <a:pt x="14098" y="11691"/>
                      <a:pt x="12192" y="16002"/>
                    </a:cubicBezTo>
                    <a:cubicBezTo>
                      <a:pt x="11213" y="18352"/>
                      <a:pt x="10758" y="20887"/>
                      <a:pt x="10858" y="23431"/>
                    </a:cubicBezTo>
                    <a:lnTo>
                      <a:pt x="35433" y="23431"/>
                    </a:lnTo>
                    <a:cubicBezTo>
                      <a:pt x="35428" y="20878"/>
                      <a:pt x="34910" y="18351"/>
                      <a:pt x="33909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788" y="53159"/>
                      <a:pt x="32253" y="56313"/>
                      <a:pt x="24479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6" name="Freihandform 65">
                <a:extLst>
                  <a:ext uri="{FF2B5EF4-FFF2-40B4-BE49-F238E27FC236}">
                    <a16:creationId xmlns="" xmlns:a16="http://schemas.microsoft.com/office/drawing/2014/main" id="{8E189BE3-12F7-A149-90E5-61DE9B90E3FF}"/>
                  </a:ext>
                </a:extLst>
              </p:cNvPr>
              <p:cNvSpPr/>
              <p:nvPr/>
            </p:nvSpPr>
            <p:spPr>
              <a:xfrm>
                <a:off x="9090692" y="3134002"/>
                <a:ext cx="38100" cy="47625"/>
              </a:xfrm>
              <a:custGeom>
                <a:avLst/>
                <a:gdLst>
                  <a:gd name="connsiteX0" fmla="*/ 33338 w 38100"/>
                  <a:gd name="connsiteY0" fmla="*/ 55159 h 47625"/>
                  <a:gd name="connsiteX1" fmla="*/ 33338 w 38100"/>
                  <a:gd name="connsiteY1" fmla="*/ 21917 h 47625"/>
                  <a:gd name="connsiteX2" fmla="*/ 24418 w 38100"/>
                  <a:gd name="connsiteY2" fmla="*/ 9917 h 47625"/>
                  <a:gd name="connsiteX3" fmla="*/ 22288 w 38100"/>
                  <a:gd name="connsiteY3" fmla="*/ 9820 h 47625"/>
                  <a:gd name="connsiteX4" fmla="*/ 10979 w 38100"/>
                  <a:gd name="connsiteY4" fmla="*/ 20008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858 w 38100"/>
                  <a:gd name="connsiteY9" fmla="*/ 581 h 47625"/>
                  <a:gd name="connsiteX10" fmla="*/ 10858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59"/>
                    </a:moveTo>
                    <a:lnTo>
                      <a:pt x="33338" y="21917"/>
                    </a:lnTo>
                    <a:cubicBezTo>
                      <a:pt x="34188" y="16140"/>
                      <a:pt x="30195" y="10768"/>
                      <a:pt x="24418" y="9917"/>
                    </a:cubicBezTo>
                    <a:cubicBezTo>
                      <a:pt x="23713" y="9813"/>
                      <a:pt x="23000" y="9781"/>
                      <a:pt x="22288" y="9820"/>
                    </a:cubicBezTo>
                    <a:cubicBezTo>
                      <a:pt x="16352" y="9510"/>
                      <a:pt x="11289" y="14072"/>
                      <a:pt x="10979" y="20008"/>
                    </a:cubicBezTo>
                    <a:cubicBezTo>
                      <a:pt x="10946" y="20645"/>
                      <a:pt x="10969" y="21284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858" y="581"/>
                    </a:lnTo>
                    <a:lnTo>
                      <a:pt x="10858" y="6106"/>
                    </a:lnTo>
                    <a:cubicBezTo>
                      <a:pt x="14583" y="2086"/>
                      <a:pt x="19858" y="-135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34" y="9038"/>
                      <a:pt x="44748" y="14629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" name="Freihandform 66">
                <a:extLst>
                  <a:ext uri="{FF2B5EF4-FFF2-40B4-BE49-F238E27FC236}">
                    <a16:creationId xmlns="" xmlns:a16="http://schemas.microsoft.com/office/drawing/2014/main" id="{E43F7271-A25E-7C47-93E4-D519F4F934DD}"/>
                  </a:ext>
                </a:extLst>
              </p:cNvPr>
              <p:cNvSpPr/>
              <p:nvPr/>
            </p:nvSpPr>
            <p:spPr>
              <a:xfrm>
                <a:off x="9148032" y="3133980"/>
                <a:ext cx="38100" cy="47625"/>
              </a:xfrm>
              <a:custGeom>
                <a:avLst/>
                <a:gdLst>
                  <a:gd name="connsiteX0" fmla="*/ 24289 w 38100"/>
                  <a:gd name="connsiteY0" fmla="*/ 55944 h 47625"/>
                  <a:gd name="connsiteX1" fmla="*/ 0 w 38100"/>
                  <a:gd name="connsiteY1" fmla="*/ 27940 h 47625"/>
                  <a:gd name="connsiteX2" fmla="*/ 24289 w 38100"/>
                  <a:gd name="connsiteY2" fmla="*/ 32 h 47625"/>
                  <a:gd name="connsiteX3" fmla="*/ 42291 w 38100"/>
                  <a:gd name="connsiteY3" fmla="*/ 7652 h 47625"/>
                  <a:gd name="connsiteX4" fmla="*/ 34766 w 38100"/>
                  <a:gd name="connsiteY4" fmla="*/ 14986 h 47625"/>
                  <a:gd name="connsiteX5" fmla="*/ 24289 w 38100"/>
                  <a:gd name="connsiteY5" fmla="*/ 9843 h 47625"/>
                  <a:gd name="connsiteX6" fmla="*/ 14192 w 38100"/>
                  <a:gd name="connsiteY6" fmla="*/ 14701 h 47625"/>
                  <a:gd name="connsiteX7" fmla="*/ 10954 w 38100"/>
                  <a:gd name="connsiteY7" fmla="*/ 27940 h 47625"/>
                  <a:gd name="connsiteX8" fmla="*/ 14192 w 38100"/>
                  <a:gd name="connsiteY8" fmla="*/ 41275 h 47625"/>
                  <a:gd name="connsiteX9" fmla="*/ 24289 w 38100"/>
                  <a:gd name="connsiteY9" fmla="*/ 46038 h 47625"/>
                  <a:gd name="connsiteX10" fmla="*/ 34766 w 38100"/>
                  <a:gd name="connsiteY10" fmla="*/ 40894 h 47625"/>
                  <a:gd name="connsiteX11" fmla="*/ 42291 w 38100"/>
                  <a:gd name="connsiteY11" fmla="*/ 48133 h 47625"/>
                  <a:gd name="connsiteX12" fmla="*/ 24289 w 38100"/>
                  <a:gd name="connsiteY12" fmla="*/ 559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289" y="55944"/>
                    </a:moveTo>
                    <a:cubicBezTo>
                      <a:pt x="12002" y="55944"/>
                      <a:pt x="0" y="48324"/>
                      <a:pt x="0" y="27940"/>
                    </a:cubicBezTo>
                    <a:cubicBezTo>
                      <a:pt x="0" y="7557"/>
                      <a:pt x="12002" y="32"/>
                      <a:pt x="24289" y="32"/>
                    </a:cubicBezTo>
                    <a:cubicBezTo>
                      <a:pt x="31143" y="-335"/>
                      <a:pt x="37784" y="2476"/>
                      <a:pt x="42291" y="7652"/>
                    </a:cubicBezTo>
                    <a:lnTo>
                      <a:pt x="34766" y="14986"/>
                    </a:lnTo>
                    <a:cubicBezTo>
                      <a:pt x="32319" y="11669"/>
                      <a:pt x="28410" y="9750"/>
                      <a:pt x="24289" y="9843"/>
                    </a:cubicBezTo>
                    <a:cubicBezTo>
                      <a:pt x="20338" y="9744"/>
                      <a:pt x="16581" y="11552"/>
                      <a:pt x="14192" y="14701"/>
                    </a:cubicBezTo>
                    <a:cubicBezTo>
                      <a:pt x="11589" y="18595"/>
                      <a:pt x="10442" y="23283"/>
                      <a:pt x="10954" y="27940"/>
                    </a:cubicBezTo>
                    <a:cubicBezTo>
                      <a:pt x="10475" y="32625"/>
                      <a:pt x="11619" y="37332"/>
                      <a:pt x="14192" y="41275"/>
                    </a:cubicBezTo>
                    <a:cubicBezTo>
                      <a:pt x="16611" y="44376"/>
                      <a:pt x="20358" y="46143"/>
                      <a:pt x="24289" y="46038"/>
                    </a:cubicBezTo>
                    <a:cubicBezTo>
                      <a:pt x="28410" y="46130"/>
                      <a:pt x="32319" y="44211"/>
                      <a:pt x="34766" y="40894"/>
                    </a:cubicBezTo>
                    <a:lnTo>
                      <a:pt x="42291" y="48133"/>
                    </a:lnTo>
                    <a:cubicBezTo>
                      <a:pt x="37803" y="53357"/>
                      <a:pt x="31169" y="56235"/>
                      <a:pt x="24289" y="559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 67">
                <a:extLst>
                  <a:ext uri="{FF2B5EF4-FFF2-40B4-BE49-F238E27FC236}">
                    <a16:creationId xmlns="" xmlns:a16="http://schemas.microsoft.com/office/drawing/2014/main" id="{F39E14F0-9679-604C-AF8C-C6589D345E55}"/>
                  </a:ext>
                </a:extLst>
              </p:cNvPr>
              <p:cNvSpPr/>
              <p:nvPr/>
            </p:nvSpPr>
            <p:spPr>
              <a:xfrm>
                <a:off x="9198991" y="3134964"/>
                <a:ext cx="47625" cy="66675"/>
              </a:xfrm>
              <a:custGeom>
                <a:avLst/>
                <a:gdLst>
                  <a:gd name="connsiteX0" fmla="*/ 24384 w 47625"/>
                  <a:gd name="connsiteY0" fmla="*/ 65151 h 66675"/>
                  <a:gd name="connsiteX1" fmla="*/ 20383 w 47625"/>
                  <a:gd name="connsiteY1" fmla="*/ 71914 h 66675"/>
                  <a:gd name="connsiteX2" fmla="*/ 9239 w 47625"/>
                  <a:gd name="connsiteY2" fmla="*/ 75914 h 66675"/>
                  <a:gd name="connsiteX3" fmla="*/ 5334 w 47625"/>
                  <a:gd name="connsiteY3" fmla="*/ 75914 h 66675"/>
                  <a:gd name="connsiteX4" fmla="*/ 5334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054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384" y="65151"/>
                    </a:moveTo>
                    <a:cubicBezTo>
                      <a:pt x="23573" y="67676"/>
                      <a:pt x="22206" y="69987"/>
                      <a:pt x="20383" y="71914"/>
                    </a:cubicBezTo>
                    <a:cubicBezTo>
                      <a:pt x="17360" y="74695"/>
                      <a:pt x="13341" y="76137"/>
                      <a:pt x="9239" y="75914"/>
                    </a:cubicBezTo>
                    <a:lnTo>
                      <a:pt x="5334" y="75914"/>
                    </a:lnTo>
                    <a:lnTo>
                      <a:pt x="5334" y="66389"/>
                    </a:lnTo>
                    <a:lnTo>
                      <a:pt x="8192" y="66389"/>
                    </a:lnTo>
                    <a:cubicBezTo>
                      <a:pt x="12859" y="66389"/>
                      <a:pt x="14383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054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" name="Freihandform 68">
                <a:extLst>
                  <a:ext uri="{FF2B5EF4-FFF2-40B4-BE49-F238E27FC236}">
                    <a16:creationId xmlns="" xmlns:a16="http://schemas.microsoft.com/office/drawing/2014/main" id="{05228852-2066-1147-90B0-7E5510BDD716}"/>
                  </a:ext>
                </a:extLst>
              </p:cNvPr>
              <p:cNvSpPr/>
              <p:nvPr/>
            </p:nvSpPr>
            <p:spPr>
              <a:xfrm>
                <a:off x="9251569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4 w 9525"/>
                  <a:gd name="connsiteY1" fmla="*/ 0 h 9525"/>
                  <a:gd name="connsiteX2" fmla="*/ 13144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4" y="0"/>
                    </a:lnTo>
                    <a:lnTo>
                      <a:pt x="13144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" name="Freihandform 69">
                <a:extLst>
                  <a:ext uri="{FF2B5EF4-FFF2-40B4-BE49-F238E27FC236}">
                    <a16:creationId xmlns="" xmlns:a16="http://schemas.microsoft.com/office/drawing/2014/main" id="{8FAC12AC-4D15-4C44-AE45-EF0DAA147C55}"/>
                  </a:ext>
                </a:extLst>
              </p:cNvPr>
              <p:cNvSpPr/>
              <p:nvPr/>
            </p:nvSpPr>
            <p:spPr>
              <a:xfrm>
                <a:off x="9309195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" name="Freihandform 70">
                <a:extLst>
                  <a:ext uri="{FF2B5EF4-FFF2-40B4-BE49-F238E27FC236}">
                    <a16:creationId xmlns="" xmlns:a16="http://schemas.microsoft.com/office/drawing/2014/main" id="{7DDC38F9-B717-EA46-AC65-3C6C80F75292}"/>
                  </a:ext>
                </a:extLst>
              </p:cNvPr>
              <p:cNvSpPr/>
              <p:nvPr/>
            </p:nvSpPr>
            <p:spPr>
              <a:xfrm>
                <a:off x="9373679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2288 w 38100"/>
                  <a:gd name="connsiteY2" fmla="*/ 9820 h 47625"/>
                  <a:gd name="connsiteX3" fmla="*/ 10895 w 38100"/>
                  <a:gd name="connsiteY3" fmla="*/ 20116 h 47625"/>
                  <a:gd name="connsiteX4" fmla="*/ 10954 w 38100"/>
                  <a:gd name="connsiteY4" fmla="*/ 21917 h 47625"/>
                  <a:gd name="connsiteX5" fmla="*/ 10954 w 38100"/>
                  <a:gd name="connsiteY5" fmla="*/ 55159 h 47625"/>
                  <a:gd name="connsiteX6" fmla="*/ 0 w 38100"/>
                  <a:gd name="connsiteY6" fmla="*/ 55159 h 47625"/>
                  <a:gd name="connsiteX7" fmla="*/ 0 w 38100"/>
                  <a:gd name="connsiteY7" fmla="*/ 581 h 47625"/>
                  <a:gd name="connsiteX8" fmla="*/ 10763 w 38100"/>
                  <a:gd name="connsiteY8" fmla="*/ 581 h 47625"/>
                  <a:gd name="connsiteX9" fmla="*/ 10763 w 38100"/>
                  <a:gd name="connsiteY9" fmla="*/ 6106 h 47625"/>
                  <a:gd name="connsiteX10" fmla="*/ 25337 w 38100"/>
                  <a:gd name="connsiteY10" fmla="*/ 10 h 47625"/>
                  <a:gd name="connsiteX11" fmla="*/ 38767 w 38100"/>
                  <a:gd name="connsiteY11" fmla="*/ 4963 h 47625"/>
                  <a:gd name="connsiteX12" fmla="*/ 44291 w 38100"/>
                  <a:gd name="connsiteY12" fmla="*/ 20298 h 47625"/>
                  <a:gd name="connsiteX13" fmla="*/ 44291 w 38100"/>
                  <a:gd name="connsiteY13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3242" y="13440"/>
                      <a:pt x="28480" y="9820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6" y="2112"/>
                      <a:pt x="19837" y="-102"/>
                      <a:pt x="25337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1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" name="Freihandform 71">
                <a:extLst>
                  <a:ext uri="{FF2B5EF4-FFF2-40B4-BE49-F238E27FC236}">
                    <a16:creationId xmlns="" xmlns:a16="http://schemas.microsoft.com/office/drawing/2014/main" id="{C46E22DC-8A7D-D447-A5A6-10B469751F49}"/>
                  </a:ext>
                </a:extLst>
              </p:cNvPr>
              <p:cNvSpPr/>
              <p:nvPr/>
            </p:nvSpPr>
            <p:spPr>
              <a:xfrm>
                <a:off x="9427115" y="3134583"/>
                <a:ext cx="47625" cy="47625"/>
              </a:xfrm>
              <a:custGeom>
                <a:avLst/>
                <a:gdLst>
                  <a:gd name="connsiteX0" fmla="*/ 28956 w 47625"/>
                  <a:gd name="connsiteY0" fmla="*/ 54578 h 47625"/>
                  <a:gd name="connsiteX1" fmla="*/ 20002 w 47625"/>
                  <a:gd name="connsiteY1" fmla="*/ 54578 h 47625"/>
                  <a:gd name="connsiteX2" fmla="*/ 0 w 47625"/>
                  <a:gd name="connsiteY2" fmla="*/ 0 h 47625"/>
                  <a:gd name="connsiteX3" fmla="*/ 11621 w 47625"/>
                  <a:gd name="connsiteY3" fmla="*/ 0 h 47625"/>
                  <a:gd name="connsiteX4" fmla="*/ 24479 w 47625"/>
                  <a:gd name="connsiteY4" fmla="*/ 38481 h 47625"/>
                  <a:gd name="connsiteX5" fmla="*/ 37338 w 47625"/>
                  <a:gd name="connsiteY5" fmla="*/ 0 h 47625"/>
                  <a:gd name="connsiteX6" fmla="*/ 48958 w 47625"/>
                  <a:gd name="connsiteY6" fmla="*/ 0 h 47625"/>
                  <a:gd name="connsiteX7" fmla="*/ 28956 w 47625"/>
                  <a:gd name="connsiteY7" fmla="*/ 545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47625">
                    <a:moveTo>
                      <a:pt x="28956" y="54578"/>
                    </a:moveTo>
                    <a:lnTo>
                      <a:pt x="20002" y="54578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479" y="38481"/>
                    </a:lnTo>
                    <a:lnTo>
                      <a:pt x="37338" y="0"/>
                    </a:lnTo>
                    <a:lnTo>
                      <a:pt x="48958" y="0"/>
                    </a:lnTo>
                    <a:lnTo>
                      <a:pt x="28956" y="54578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" name="Freihandform 72">
                <a:extLst>
                  <a:ext uri="{FF2B5EF4-FFF2-40B4-BE49-F238E27FC236}">
                    <a16:creationId xmlns="" xmlns:a16="http://schemas.microsoft.com/office/drawing/2014/main" id="{0190F26F-0B52-2246-AB2E-8301E18333EB}"/>
                  </a:ext>
                </a:extLst>
              </p:cNvPr>
              <p:cNvSpPr/>
              <p:nvPr/>
            </p:nvSpPr>
            <p:spPr>
              <a:xfrm>
                <a:off x="9487694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1049 w 9525"/>
                  <a:gd name="connsiteY1" fmla="*/ 22384 h 76200"/>
                  <a:gd name="connsiteX2" fmla="*/ 11049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1049" y="22384"/>
                    </a:lnTo>
                    <a:lnTo>
                      <a:pt x="11049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 73">
                <a:extLst>
                  <a:ext uri="{FF2B5EF4-FFF2-40B4-BE49-F238E27FC236}">
                    <a16:creationId xmlns="" xmlns:a16="http://schemas.microsoft.com/office/drawing/2014/main" id="{58ECB2C2-23FA-B747-8ADE-84D564B9DC82}"/>
                  </a:ext>
                </a:extLst>
              </p:cNvPr>
              <p:cNvSpPr/>
              <p:nvPr/>
            </p:nvSpPr>
            <p:spPr>
              <a:xfrm>
                <a:off x="9516174" y="3133987"/>
                <a:ext cx="38100" cy="47625"/>
              </a:xfrm>
              <a:custGeom>
                <a:avLst/>
                <a:gdLst>
                  <a:gd name="connsiteX0" fmla="*/ 30099 w 38100"/>
                  <a:gd name="connsiteY0" fmla="*/ 13454 h 47625"/>
                  <a:gd name="connsiteX1" fmla="*/ 21907 w 38100"/>
                  <a:gd name="connsiteY1" fmla="*/ 9835 h 47625"/>
                  <a:gd name="connsiteX2" fmla="*/ 10916 w 38100"/>
                  <a:gd name="connsiteY2" fmla="*/ 21317 h 47625"/>
                  <a:gd name="connsiteX3" fmla="*/ 10954 w 38100"/>
                  <a:gd name="connsiteY3" fmla="*/ 22027 h 47625"/>
                  <a:gd name="connsiteX4" fmla="*/ 10954 w 38100"/>
                  <a:gd name="connsiteY4" fmla="*/ 55174 h 47625"/>
                  <a:gd name="connsiteX5" fmla="*/ 0 w 38100"/>
                  <a:gd name="connsiteY5" fmla="*/ 55174 h 47625"/>
                  <a:gd name="connsiteX6" fmla="*/ 0 w 38100"/>
                  <a:gd name="connsiteY6" fmla="*/ 596 h 47625"/>
                  <a:gd name="connsiteX7" fmla="*/ 10763 w 38100"/>
                  <a:gd name="connsiteY7" fmla="*/ 596 h 47625"/>
                  <a:gd name="connsiteX8" fmla="*/ 10763 w 38100"/>
                  <a:gd name="connsiteY8" fmla="*/ 6596 h 47625"/>
                  <a:gd name="connsiteX9" fmla="*/ 25336 w 38100"/>
                  <a:gd name="connsiteY9" fmla="*/ 24 h 47625"/>
                  <a:gd name="connsiteX10" fmla="*/ 38386 w 38100"/>
                  <a:gd name="connsiteY10" fmla="*/ 516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99" y="13454"/>
                    </a:moveTo>
                    <a:cubicBezTo>
                      <a:pt x="28064" y="11060"/>
                      <a:pt x="25047" y="9727"/>
                      <a:pt x="21907" y="9835"/>
                    </a:cubicBezTo>
                    <a:cubicBezTo>
                      <a:pt x="15702" y="9970"/>
                      <a:pt x="10780" y="15111"/>
                      <a:pt x="10916" y="21317"/>
                    </a:cubicBezTo>
                    <a:cubicBezTo>
                      <a:pt x="10921" y="21554"/>
                      <a:pt x="10933" y="21791"/>
                      <a:pt x="10954" y="22027"/>
                    </a:cubicBezTo>
                    <a:lnTo>
                      <a:pt x="10954" y="55174"/>
                    </a:lnTo>
                    <a:lnTo>
                      <a:pt x="0" y="55174"/>
                    </a:lnTo>
                    <a:lnTo>
                      <a:pt x="0" y="596"/>
                    </a:lnTo>
                    <a:lnTo>
                      <a:pt x="10763" y="596"/>
                    </a:lnTo>
                    <a:lnTo>
                      <a:pt x="10763" y="6596"/>
                    </a:lnTo>
                    <a:cubicBezTo>
                      <a:pt x="14337" y="2263"/>
                      <a:pt x="19722" y="-166"/>
                      <a:pt x="25336" y="24"/>
                    </a:cubicBezTo>
                    <a:cubicBezTo>
                      <a:pt x="30227" y="-238"/>
                      <a:pt x="34989" y="1639"/>
                      <a:pt x="38386" y="5168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Freihandform 74">
                <a:extLst>
                  <a:ext uri="{FF2B5EF4-FFF2-40B4-BE49-F238E27FC236}">
                    <a16:creationId xmlns="" xmlns:a16="http://schemas.microsoft.com/office/drawing/2014/main" id="{6F20F0EC-1B73-FC41-9FC8-3AF42A8A0BAE}"/>
                  </a:ext>
                </a:extLst>
              </p:cNvPr>
              <p:cNvSpPr/>
              <p:nvPr/>
            </p:nvSpPr>
            <p:spPr>
              <a:xfrm>
                <a:off x="9560854" y="3134003"/>
                <a:ext cx="38100" cy="47625"/>
              </a:xfrm>
              <a:custGeom>
                <a:avLst/>
                <a:gdLst>
                  <a:gd name="connsiteX0" fmla="*/ 30853 w 38100"/>
                  <a:gd name="connsiteY0" fmla="*/ 12868 h 47625"/>
                  <a:gd name="connsiteX1" fmla="*/ 14756 w 38100"/>
                  <a:gd name="connsiteY1" fmla="*/ 12868 h 47625"/>
                  <a:gd name="connsiteX2" fmla="*/ 14756 w 38100"/>
                  <a:gd name="connsiteY2" fmla="*/ 42871 h 47625"/>
                  <a:gd name="connsiteX3" fmla="*/ 30853 w 38100"/>
                  <a:gd name="connsiteY3" fmla="*/ 42871 h 47625"/>
                  <a:gd name="connsiteX4" fmla="*/ 30853 w 38100"/>
                  <a:gd name="connsiteY4" fmla="*/ 12868 h 47625"/>
                  <a:gd name="connsiteX5" fmla="*/ 39140 w 38100"/>
                  <a:gd name="connsiteY5" fmla="*/ 49444 h 47625"/>
                  <a:gd name="connsiteX6" fmla="*/ 22756 w 38100"/>
                  <a:gd name="connsiteY6" fmla="*/ 55921 h 47625"/>
                  <a:gd name="connsiteX7" fmla="*/ 6469 w 38100"/>
                  <a:gd name="connsiteY7" fmla="*/ 49444 h 47625"/>
                  <a:gd name="connsiteX8" fmla="*/ 6469 w 38100"/>
                  <a:gd name="connsiteY8" fmla="*/ 6391 h 47625"/>
                  <a:gd name="connsiteX9" fmla="*/ 22756 w 38100"/>
                  <a:gd name="connsiteY9" fmla="*/ 9 h 47625"/>
                  <a:gd name="connsiteX10" fmla="*/ 39140 w 38100"/>
                  <a:gd name="connsiteY10" fmla="*/ 6391 h 47625"/>
                  <a:gd name="connsiteX11" fmla="*/ 39140 w 38100"/>
                  <a:gd name="connsiteY11" fmla="*/ 494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47625">
                    <a:moveTo>
                      <a:pt x="30853" y="12868"/>
                    </a:moveTo>
                    <a:cubicBezTo>
                      <a:pt x="26250" y="8822"/>
                      <a:pt x="19359" y="8822"/>
                      <a:pt x="14756" y="12868"/>
                    </a:cubicBezTo>
                    <a:cubicBezTo>
                      <a:pt x="9810" y="22258"/>
                      <a:pt x="9810" y="33481"/>
                      <a:pt x="14756" y="42871"/>
                    </a:cubicBezTo>
                    <a:cubicBezTo>
                      <a:pt x="19308" y="47048"/>
                      <a:pt x="26300" y="47048"/>
                      <a:pt x="30853" y="42871"/>
                    </a:cubicBezTo>
                    <a:cubicBezTo>
                      <a:pt x="35798" y="33481"/>
                      <a:pt x="35798" y="22258"/>
                      <a:pt x="30853" y="12868"/>
                    </a:cubicBezTo>
                    <a:moveTo>
                      <a:pt x="39140" y="49444"/>
                    </a:moveTo>
                    <a:cubicBezTo>
                      <a:pt x="34793" y="53751"/>
                      <a:pt x="28873" y="56092"/>
                      <a:pt x="22756" y="55921"/>
                    </a:cubicBezTo>
                    <a:cubicBezTo>
                      <a:pt x="16664" y="56111"/>
                      <a:pt x="10767" y="53765"/>
                      <a:pt x="6469" y="49444"/>
                    </a:cubicBezTo>
                    <a:cubicBezTo>
                      <a:pt x="-2156" y="36388"/>
                      <a:pt x="-2156" y="19446"/>
                      <a:pt x="6469" y="6391"/>
                    </a:cubicBezTo>
                    <a:cubicBezTo>
                      <a:pt x="10808" y="2142"/>
                      <a:pt x="16686" y="-161"/>
                      <a:pt x="22756" y="9"/>
                    </a:cubicBezTo>
                    <a:cubicBezTo>
                      <a:pt x="28852" y="-144"/>
                      <a:pt x="34753" y="2155"/>
                      <a:pt x="39140" y="6391"/>
                    </a:cubicBezTo>
                    <a:cubicBezTo>
                      <a:pt x="47764" y="19446"/>
                      <a:pt x="47764" y="36388"/>
                      <a:pt x="39140" y="494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 75">
                <a:extLst>
                  <a:ext uri="{FF2B5EF4-FFF2-40B4-BE49-F238E27FC236}">
                    <a16:creationId xmlns="" xmlns:a16="http://schemas.microsoft.com/office/drawing/2014/main" id="{DB7D26B3-4D2D-5843-915C-7AB16726CBE9}"/>
                  </a:ext>
                </a:extLst>
              </p:cNvPr>
              <p:cNvSpPr/>
              <p:nvPr/>
            </p:nvSpPr>
            <p:spPr>
              <a:xfrm>
                <a:off x="9621234" y="3133999"/>
                <a:ext cx="38100" cy="47625"/>
              </a:xfrm>
              <a:custGeom>
                <a:avLst/>
                <a:gdLst>
                  <a:gd name="connsiteX0" fmla="*/ 33338 w 38100"/>
                  <a:gd name="connsiteY0" fmla="*/ 55163 h 47625"/>
                  <a:gd name="connsiteX1" fmla="*/ 33338 w 38100"/>
                  <a:gd name="connsiteY1" fmla="*/ 21920 h 47625"/>
                  <a:gd name="connsiteX2" fmla="*/ 24412 w 38100"/>
                  <a:gd name="connsiteY2" fmla="*/ 9924 h 47625"/>
                  <a:gd name="connsiteX3" fmla="*/ 22384 w 38100"/>
                  <a:gd name="connsiteY3" fmla="*/ 9824 h 47625"/>
                  <a:gd name="connsiteX4" fmla="*/ 10990 w 38100"/>
                  <a:gd name="connsiteY4" fmla="*/ 20120 h 47625"/>
                  <a:gd name="connsiteX5" fmla="*/ 11049 w 38100"/>
                  <a:gd name="connsiteY5" fmla="*/ 21920 h 47625"/>
                  <a:gd name="connsiteX6" fmla="*/ 11049 w 38100"/>
                  <a:gd name="connsiteY6" fmla="*/ 55163 h 47625"/>
                  <a:gd name="connsiteX7" fmla="*/ 0 w 38100"/>
                  <a:gd name="connsiteY7" fmla="*/ 55163 h 47625"/>
                  <a:gd name="connsiteX8" fmla="*/ 0 w 38100"/>
                  <a:gd name="connsiteY8" fmla="*/ 584 h 47625"/>
                  <a:gd name="connsiteX9" fmla="*/ 10858 w 38100"/>
                  <a:gd name="connsiteY9" fmla="*/ 584 h 47625"/>
                  <a:gd name="connsiteX10" fmla="*/ 10858 w 38100"/>
                  <a:gd name="connsiteY10" fmla="*/ 6109 h 47625"/>
                  <a:gd name="connsiteX11" fmla="*/ 25337 w 38100"/>
                  <a:gd name="connsiteY11" fmla="*/ 13 h 47625"/>
                  <a:gd name="connsiteX12" fmla="*/ 38862 w 38100"/>
                  <a:gd name="connsiteY12" fmla="*/ 4966 h 47625"/>
                  <a:gd name="connsiteX13" fmla="*/ 44291 w 38100"/>
                  <a:gd name="connsiteY13" fmla="*/ 20301 h 47625"/>
                  <a:gd name="connsiteX14" fmla="*/ 44291 w 38100"/>
                  <a:gd name="connsiteY14" fmla="*/ 5516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63"/>
                    </a:moveTo>
                    <a:lnTo>
                      <a:pt x="33338" y="21920"/>
                    </a:lnTo>
                    <a:cubicBezTo>
                      <a:pt x="34186" y="16143"/>
                      <a:pt x="30190" y="10772"/>
                      <a:pt x="24412" y="9924"/>
                    </a:cubicBezTo>
                    <a:cubicBezTo>
                      <a:pt x="23741" y="9826"/>
                      <a:pt x="23062" y="9792"/>
                      <a:pt x="22384" y="9824"/>
                    </a:cubicBezTo>
                    <a:cubicBezTo>
                      <a:pt x="16394" y="9521"/>
                      <a:pt x="11293" y="14130"/>
                      <a:pt x="10990" y="20120"/>
                    </a:cubicBezTo>
                    <a:cubicBezTo>
                      <a:pt x="10960" y="20720"/>
                      <a:pt x="10980" y="21323"/>
                      <a:pt x="11049" y="21920"/>
                    </a:cubicBezTo>
                    <a:lnTo>
                      <a:pt x="11049" y="55163"/>
                    </a:lnTo>
                    <a:lnTo>
                      <a:pt x="0" y="55163"/>
                    </a:lnTo>
                    <a:lnTo>
                      <a:pt x="0" y="584"/>
                    </a:lnTo>
                    <a:lnTo>
                      <a:pt x="10858" y="584"/>
                    </a:lnTo>
                    <a:lnTo>
                      <a:pt x="10858" y="6109"/>
                    </a:lnTo>
                    <a:cubicBezTo>
                      <a:pt x="14583" y="2089"/>
                      <a:pt x="19858" y="-132"/>
                      <a:pt x="25337" y="13"/>
                    </a:cubicBezTo>
                    <a:cubicBezTo>
                      <a:pt x="30320" y="-170"/>
                      <a:pt x="35175" y="1608"/>
                      <a:pt x="38862" y="4966"/>
                    </a:cubicBezTo>
                    <a:cubicBezTo>
                      <a:pt x="42763" y="9078"/>
                      <a:pt x="44736" y="14651"/>
                      <a:pt x="44291" y="20301"/>
                    </a:cubicBezTo>
                    <a:lnTo>
                      <a:pt x="44291" y="55163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Freihandform 76">
                <a:extLst>
                  <a:ext uri="{FF2B5EF4-FFF2-40B4-BE49-F238E27FC236}">
                    <a16:creationId xmlns="" xmlns:a16="http://schemas.microsoft.com/office/drawing/2014/main" id="{38AB800E-EFCE-B14C-BAF2-13DE3530135F}"/>
                  </a:ext>
                </a:extLst>
              </p:cNvPr>
              <p:cNvSpPr/>
              <p:nvPr/>
            </p:nvSpPr>
            <p:spPr>
              <a:xfrm>
                <a:off x="9682480" y="3133991"/>
                <a:ext cx="76200" cy="47625"/>
              </a:xfrm>
              <a:custGeom>
                <a:avLst/>
                <a:gdLst>
                  <a:gd name="connsiteX0" fmla="*/ 66580 w 76200"/>
                  <a:gd name="connsiteY0" fmla="*/ 55170 h 47625"/>
                  <a:gd name="connsiteX1" fmla="*/ 66580 w 76200"/>
                  <a:gd name="connsiteY1" fmla="*/ 21928 h 47625"/>
                  <a:gd name="connsiteX2" fmla="*/ 57660 w 76200"/>
                  <a:gd name="connsiteY2" fmla="*/ 9928 h 47625"/>
                  <a:gd name="connsiteX3" fmla="*/ 55531 w 76200"/>
                  <a:gd name="connsiteY3" fmla="*/ 9831 h 47625"/>
                  <a:gd name="connsiteX4" fmla="*/ 44268 w 76200"/>
                  <a:gd name="connsiteY4" fmla="*/ 20071 h 47625"/>
                  <a:gd name="connsiteX5" fmla="*/ 44291 w 76200"/>
                  <a:gd name="connsiteY5" fmla="*/ 21452 h 47625"/>
                  <a:gd name="connsiteX6" fmla="*/ 44291 w 76200"/>
                  <a:gd name="connsiteY6" fmla="*/ 55170 h 47625"/>
                  <a:gd name="connsiteX7" fmla="*/ 33242 w 76200"/>
                  <a:gd name="connsiteY7" fmla="*/ 55170 h 47625"/>
                  <a:gd name="connsiteX8" fmla="*/ 33242 w 76200"/>
                  <a:gd name="connsiteY8" fmla="*/ 21928 h 47625"/>
                  <a:gd name="connsiteX9" fmla="*/ 24317 w 76200"/>
                  <a:gd name="connsiteY9" fmla="*/ 9932 h 47625"/>
                  <a:gd name="connsiteX10" fmla="*/ 22288 w 76200"/>
                  <a:gd name="connsiteY10" fmla="*/ 9831 h 47625"/>
                  <a:gd name="connsiteX11" fmla="*/ 10895 w 76200"/>
                  <a:gd name="connsiteY11" fmla="*/ 20127 h 47625"/>
                  <a:gd name="connsiteX12" fmla="*/ 10954 w 76200"/>
                  <a:gd name="connsiteY12" fmla="*/ 21928 h 47625"/>
                  <a:gd name="connsiteX13" fmla="*/ 10954 w 76200"/>
                  <a:gd name="connsiteY13" fmla="*/ 55170 h 47625"/>
                  <a:gd name="connsiteX14" fmla="*/ 0 w 76200"/>
                  <a:gd name="connsiteY14" fmla="*/ 55170 h 47625"/>
                  <a:gd name="connsiteX15" fmla="*/ 0 w 76200"/>
                  <a:gd name="connsiteY15" fmla="*/ 592 h 47625"/>
                  <a:gd name="connsiteX16" fmla="*/ 10763 w 76200"/>
                  <a:gd name="connsiteY16" fmla="*/ 592 h 47625"/>
                  <a:gd name="connsiteX17" fmla="*/ 10763 w 76200"/>
                  <a:gd name="connsiteY17" fmla="*/ 6117 h 47625"/>
                  <a:gd name="connsiteX18" fmla="*/ 25241 w 76200"/>
                  <a:gd name="connsiteY18" fmla="*/ 21 h 47625"/>
                  <a:gd name="connsiteX19" fmla="*/ 40862 w 76200"/>
                  <a:gd name="connsiteY19" fmla="*/ 7926 h 47625"/>
                  <a:gd name="connsiteX20" fmla="*/ 57912 w 76200"/>
                  <a:gd name="connsiteY20" fmla="*/ 21 h 47625"/>
                  <a:gd name="connsiteX21" fmla="*/ 71723 w 76200"/>
                  <a:gd name="connsiteY21" fmla="*/ 4974 h 47625"/>
                  <a:gd name="connsiteX22" fmla="*/ 77533 w 76200"/>
                  <a:gd name="connsiteY22" fmla="*/ 20309 h 47625"/>
                  <a:gd name="connsiteX23" fmla="*/ 77533 w 76200"/>
                  <a:gd name="connsiteY23" fmla="*/ 5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200" h="47625">
                    <a:moveTo>
                      <a:pt x="66580" y="55170"/>
                    </a:moveTo>
                    <a:lnTo>
                      <a:pt x="66580" y="21928"/>
                    </a:lnTo>
                    <a:cubicBezTo>
                      <a:pt x="67431" y="16151"/>
                      <a:pt x="63437" y="10779"/>
                      <a:pt x="57660" y="9928"/>
                    </a:cubicBezTo>
                    <a:cubicBezTo>
                      <a:pt x="56956" y="9824"/>
                      <a:pt x="56242" y="9792"/>
                      <a:pt x="55531" y="9831"/>
                    </a:cubicBezTo>
                    <a:cubicBezTo>
                      <a:pt x="49593" y="9549"/>
                      <a:pt x="44551" y="14133"/>
                      <a:pt x="44268" y="20071"/>
                    </a:cubicBezTo>
                    <a:cubicBezTo>
                      <a:pt x="44246" y="20531"/>
                      <a:pt x="44254" y="20993"/>
                      <a:pt x="44291" y="21452"/>
                    </a:cubicBezTo>
                    <a:lnTo>
                      <a:pt x="44291" y="55170"/>
                    </a:lnTo>
                    <a:lnTo>
                      <a:pt x="33242" y="55170"/>
                    </a:lnTo>
                    <a:lnTo>
                      <a:pt x="33242" y="21928"/>
                    </a:lnTo>
                    <a:cubicBezTo>
                      <a:pt x="34090" y="16151"/>
                      <a:pt x="30094" y="10780"/>
                      <a:pt x="24317" y="9932"/>
                    </a:cubicBezTo>
                    <a:cubicBezTo>
                      <a:pt x="23646" y="9833"/>
                      <a:pt x="22966" y="9800"/>
                      <a:pt x="22288" y="9831"/>
                    </a:cubicBezTo>
                    <a:cubicBezTo>
                      <a:pt x="16299" y="9528"/>
                      <a:pt x="11198" y="14138"/>
                      <a:pt x="10895" y="20127"/>
                    </a:cubicBezTo>
                    <a:cubicBezTo>
                      <a:pt x="10865" y="20728"/>
                      <a:pt x="10884" y="21331"/>
                      <a:pt x="10954" y="21928"/>
                    </a:cubicBezTo>
                    <a:lnTo>
                      <a:pt x="10954" y="55170"/>
                    </a:lnTo>
                    <a:lnTo>
                      <a:pt x="0" y="55170"/>
                    </a:lnTo>
                    <a:lnTo>
                      <a:pt x="0" y="592"/>
                    </a:lnTo>
                    <a:lnTo>
                      <a:pt x="10763" y="592"/>
                    </a:lnTo>
                    <a:lnTo>
                      <a:pt x="10763" y="6117"/>
                    </a:lnTo>
                    <a:cubicBezTo>
                      <a:pt x="14523" y="2147"/>
                      <a:pt x="19775" y="-64"/>
                      <a:pt x="25241" y="21"/>
                    </a:cubicBezTo>
                    <a:cubicBezTo>
                      <a:pt x="31478" y="-281"/>
                      <a:pt x="37412" y="2723"/>
                      <a:pt x="40862" y="7926"/>
                    </a:cubicBezTo>
                    <a:cubicBezTo>
                      <a:pt x="44940" y="2698"/>
                      <a:pt x="51287" y="-245"/>
                      <a:pt x="57912" y="21"/>
                    </a:cubicBezTo>
                    <a:cubicBezTo>
                      <a:pt x="62981" y="-167"/>
                      <a:pt x="67928" y="1607"/>
                      <a:pt x="71723" y="4974"/>
                    </a:cubicBezTo>
                    <a:cubicBezTo>
                      <a:pt x="75742" y="9033"/>
                      <a:pt x="77853" y="14605"/>
                      <a:pt x="77533" y="20309"/>
                    </a:cubicBezTo>
                    <a:lnTo>
                      <a:pt x="77533" y="5517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" name="Freihandform 77">
                <a:extLst>
                  <a:ext uri="{FF2B5EF4-FFF2-40B4-BE49-F238E27FC236}">
                    <a16:creationId xmlns="" xmlns:a16="http://schemas.microsoft.com/office/drawing/2014/main" id="{45E2DCED-07E7-F64B-86F2-39CEF87F0B4A}"/>
                  </a:ext>
                </a:extLst>
              </p:cNvPr>
              <p:cNvSpPr/>
              <p:nvPr/>
            </p:nvSpPr>
            <p:spPr>
              <a:xfrm>
                <a:off x="9774492" y="3134012"/>
                <a:ext cx="38100" cy="47625"/>
              </a:xfrm>
              <a:custGeom>
                <a:avLst/>
                <a:gdLst>
                  <a:gd name="connsiteX0" fmla="*/ 33528 w 38100"/>
                  <a:gd name="connsiteY0" fmla="*/ 16002 h 47625"/>
                  <a:gd name="connsiteX1" fmla="*/ 22765 w 38100"/>
                  <a:gd name="connsiteY1" fmla="*/ 9144 h 47625"/>
                  <a:gd name="connsiteX2" fmla="*/ 11906 w 38100"/>
                  <a:gd name="connsiteY2" fmla="*/ 16002 h 47625"/>
                  <a:gd name="connsiteX3" fmla="*/ 10478 w 38100"/>
                  <a:gd name="connsiteY3" fmla="*/ 23431 h 47625"/>
                  <a:gd name="connsiteX4" fmla="*/ 35052 w 38100"/>
                  <a:gd name="connsiteY4" fmla="*/ 23431 h 47625"/>
                  <a:gd name="connsiteX5" fmla="*/ 33528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5053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528" y="16002"/>
                    </a:moveTo>
                    <a:cubicBezTo>
                      <a:pt x="31712" y="11703"/>
                      <a:pt x="27428" y="8974"/>
                      <a:pt x="22765" y="9144"/>
                    </a:cubicBezTo>
                    <a:cubicBezTo>
                      <a:pt x="18074" y="8961"/>
                      <a:pt x="13757" y="11688"/>
                      <a:pt x="11906" y="16002"/>
                    </a:cubicBezTo>
                    <a:cubicBezTo>
                      <a:pt x="10895" y="18345"/>
                      <a:pt x="10407" y="20880"/>
                      <a:pt x="10478" y="23431"/>
                    </a:cubicBezTo>
                    <a:lnTo>
                      <a:pt x="35052" y="23431"/>
                    </a:lnTo>
                    <a:cubicBezTo>
                      <a:pt x="35139" y="20869"/>
                      <a:pt x="34617" y="18323"/>
                      <a:pt x="33528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4" y="46684"/>
                      <a:pt x="34711" y="44605"/>
                      <a:pt x="38005" y="40767"/>
                    </a:cubicBezTo>
                    <a:lnTo>
                      <a:pt x="45053" y="47339"/>
                    </a:lnTo>
                    <a:cubicBezTo>
                      <a:pt x="39884" y="53159"/>
                      <a:pt x="32348" y="56313"/>
                      <a:pt x="24575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Freihandform 78">
                <a:extLst>
                  <a:ext uri="{FF2B5EF4-FFF2-40B4-BE49-F238E27FC236}">
                    <a16:creationId xmlns="" xmlns:a16="http://schemas.microsoft.com/office/drawing/2014/main" id="{5547B6B3-4424-3D4E-821D-01C0C0FBE81D}"/>
                  </a:ext>
                </a:extLst>
              </p:cNvPr>
              <p:cNvSpPr/>
              <p:nvPr/>
            </p:nvSpPr>
            <p:spPr>
              <a:xfrm>
                <a:off x="9834975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7 w 38100"/>
                  <a:gd name="connsiteY2" fmla="*/ 9921 h 47625"/>
                  <a:gd name="connsiteX3" fmla="*/ 22288 w 38100"/>
                  <a:gd name="connsiteY3" fmla="*/ 9820 h 47625"/>
                  <a:gd name="connsiteX4" fmla="*/ 10895 w 38100"/>
                  <a:gd name="connsiteY4" fmla="*/ 20116 h 47625"/>
                  <a:gd name="connsiteX5" fmla="*/ 10954 w 38100"/>
                  <a:gd name="connsiteY5" fmla="*/ 21917 h 47625"/>
                  <a:gd name="connsiteX6" fmla="*/ 10954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90" y="16140"/>
                      <a:pt x="30094" y="10769"/>
                      <a:pt x="24317" y="9921"/>
                    </a:cubicBezTo>
                    <a:cubicBezTo>
                      <a:pt x="23646" y="9822"/>
                      <a:pt x="22966" y="9789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5" y="2112"/>
                      <a:pt x="19837" y="-102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0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0" name="Freihandform 79">
                <a:extLst>
                  <a:ext uri="{FF2B5EF4-FFF2-40B4-BE49-F238E27FC236}">
                    <a16:creationId xmlns="" xmlns:a16="http://schemas.microsoft.com/office/drawing/2014/main" id="{727509E5-2A1E-C146-8CCF-6328758BAAFC}"/>
                  </a:ext>
                </a:extLst>
              </p:cNvPr>
              <p:cNvSpPr/>
              <p:nvPr/>
            </p:nvSpPr>
            <p:spPr>
              <a:xfrm>
                <a:off x="9891173" y="3119057"/>
                <a:ext cx="19050" cy="66675"/>
              </a:xfrm>
              <a:custGeom>
                <a:avLst/>
                <a:gdLst>
                  <a:gd name="connsiteX0" fmla="*/ 21241 w 19050"/>
                  <a:gd name="connsiteY0" fmla="*/ 70104 h 66675"/>
                  <a:gd name="connsiteX1" fmla="*/ 6275 w 19050"/>
                  <a:gd name="connsiteY1" fmla="*/ 56730 h 66675"/>
                  <a:gd name="connsiteX2" fmla="*/ 6286 w 19050"/>
                  <a:gd name="connsiteY2" fmla="*/ 54959 h 66675"/>
                  <a:gd name="connsiteX3" fmla="*/ 6287 w 19050"/>
                  <a:gd name="connsiteY3" fmla="*/ 24956 h 66675"/>
                  <a:gd name="connsiteX4" fmla="*/ 0 w 19050"/>
                  <a:gd name="connsiteY4" fmla="*/ 24956 h 66675"/>
                  <a:gd name="connsiteX5" fmla="*/ 0 w 19050"/>
                  <a:gd name="connsiteY5" fmla="*/ 16478 h 66675"/>
                  <a:gd name="connsiteX6" fmla="*/ 6287 w 19050"/>
                  <a:gd name="connsiteY6" fmla="*/ 16478 h 66675"/>
                  <a:gd name="connsiteX7" fmla="*/ 6287 w 19050"/>
                  <a:gd name="connsiteY7" fmla="*/ 0 h 66675"/>
                  <a:gd name="connsiteX8" fmla="*/ 17240 w 19050"/>
                  <a:gd name="connsiteY8" fmla="*/ 0 h 66675"/>
                  <a:gd name="connsiteX9" fmla="*/ 17240 w 19050"/>
                  <a:gd name="connsiteY9" fmla="*/ 16478 h 66675"/>
                  <a:gd name="connsiteX10" fmla="*/ 27527 w 19050"/>
                  <a:gd name="connsiteY10" fmla="*/ 16478 h 66675"/>
                  <a:gd name="connsiteX11" fmla="*/ 27527 w 19050"/>
                  <a:gd name="connsiteY11" fmla="*/ 24956 h 66675"/>
                  <a:gd name="connsiteX12" fmla="*/ 16954 w 19050"/>
                  <a:gd name="connsiteY12" fmla="*/ 24956 h 66675"/>
                  <a:gd name="connsiteX13" fmla="*/ 16954 w 19050"/>
                  <a:gd name="connsiteY13" fmla="*/ 54388 h 66675"/>
                  <a:gd name="connsiteX14" fmla="*/ 22955 w 19050"/>
                  <a:gd name="connsiteY14" fmla="*/ 60770 h 66675"/>
                  <a:gd name="connsiteX15" fmla="*/ 27527 w 19050"/>
                  <a:gd name="connsiteY15" fmla="*/ 60770 h 66675"/>
                  <a:gd name="connsiteX16" fmla="*/ 27527 w 19050"/>
                  <a:gd name="connsiteY16" fmla="*/ 7029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66675">
                    <a:moveTo>
                      <a:pt x="21241" y="70104"/>
                    </a:moveTo>
                    <a:cubicBezTo>
                      <a:pt x="13415" y="70543"/>
                      <a:pt x="6715" y="64555"/>
                      <a:pt x="6275" y="56730"/>
                    </a:cubicBezTo>
                    <a:cubicBezTo>
                      <a:pt x="6242" y="56140"/>
                      <a:pt x="6246" y="55549"/>
                      <a:pt x="6286" y="54959"/>
                    </a:cubicBezTo>
                    <a:lnTo>
                      <a:pt x="6287" y="24956"/>
                    </a:lnTo>
                    <a:lnTo>
                      <a:pt x="0" y="24956"/>
                    </a:lnTo>
                    <a:lnTo>
                      <a:pt x="0" y="16478"/>
                    </a:lnTo>
                    <a:lnTo>
                      <a:pt x="6287" y="16478"/>
                    </a:lnTo>
                    <a:lnTo>
                      <a:pt x="6287" y="0"/>
                    </a:lnTo>
                    <a:lnTo>
                      <a:pt x="17240" y="0"/>
                    </a:lnTo>
                    <a:lnTo>
                      <a:pt x="17240" y="16478"/>
                    </a:lnTo>
                    <a:lnTo>
                      <a:pt x="27527" y="16478"/>
                    </a:lnTo>
                    <a:lnTo>
                      <a:pt x="27527" y="24956"/>
                    </a:lnTo>
                    <a:lnTo>
                      <a:pt x="16954" y="24956"/>
                    </a:lnTo>
                    <a:lnTo>
                      <a:pt x="16954" y="54388"/>
                    </a:lnTo>
                    <a:cubicBezTo>
                      <a:pt x="16954" y="58388"/>
                      <a:pt x="18859" y="60770"/>
                      <a:pt x="22955" y="60770"/>
                    </a:cubicBezTo>
                    <a:lnTo>
                      <a:pt x="27527" y="60770"/>
                    </a:lnTo>
                    <a:lnTo>
                      <a:pt x="27527" y="70295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1" name="Freihandform 80">
                <a:extLst>
                  <a:ext uri="{FF2B5EF4-FFF2-40B4-BE49-F238E27FC236}">
                    <a16:creationId xmlns="" xmlns:a16="http://schemas.microsoft.com/office/drawing/2014/main" id="{42A8E918-174F-7A49-B2F0-A1782DD95C2A}"/>
                  </a:ext>
                </a:extLst>
              </p:cNvPr>
              <p:cNvSpPr/>
              <p:nvPr/>
            </p:nvSpPr>
            <p:spPr>
              <a:xfrm>
                <a:off x="9933750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8" name="Freihandform 47">
              <a:extLst>
                <a:ext uri="{FF2B5EF4-FFF2-40B4-BE49-F238E27FC236}">
                  <a16:creationId xmlns="" xmlns:a16="http://schemas.microsoft.com/office/drawing/2014/main" id="{1E2B1783-8C39-FB4F-B023-93AE6A337763}"/>
                </a:ext>
              </a:extLst>
            </p:cNvPr>
            <p:cNvSpPr/>
            <p:nvPr/>
          </p:nvSpPr>
          <p:spPr>
            <a:xfrm>
              <a:off x="8394700" y="2739581"/>
              <a:ext cx="1371600" cy="295275"/>
            </a:xfrm>
            <a:custGeom>
              <a:avLst/>
              <a:gdLst>
                <a:gd name="connsiteX0" fmla="*/ 152400 w 1371600"/>
                <a:gd name="connsiteY0" fmla="*/ 273653 h 295275"/>
                <a:gd name="connsiteX1" fmla="*/ 103061 w 1371600"/>
                <a:gd name="connsiteY1" fmla="*/ 116110 h 295275"/>
                <a:gd name="connsiteX2" fmla="*/ 89535 w 1371600"/>
                <a:gd name="connsiteY2" fmla="*/ 117062 h 295275"/>
                <a:gd name="connsiteX3" fmla="*/ 89535 w 1371600"/>
                <a:gd name="connsiteY3" fmla="*/ 296037 h 295275"/>
                <a:gd name="connsiteX4" fmla="*/ 0 w 1371600"/>
                <a:gd name="connsiteY4" fmla="*/ 296037 h 295275"/>
                <a:gd name="connsiteX5" fmla="*/ 0 w 1371600"/>
                <a:gd name="connsiteY5" fmla="*/ 24860 h 295275"/>
                <a:gd name="connsiteX6" fmla="*/ 35909 w 1371600"/>
                <a:gd name="connsiteY6" fmla="*/ 0 h 295275"/>
                <a:gd name="connsiteX7" fmla="*/ 120301 w 1371600"/>
                <a:gd name="connsiteY7" fmla="*/ 0 h 295275"/>
                <a:gd name="connsiteX8" fmla="*/ 158401 w 1371600"/>
                <a:gd name="connsiteY8" fmla="*/ 22288 h 295275"/>
                <a:gd name="connsiteX9" fmla="*/ 205359 w 1371600"/>
                <a:gd name="connsiteY9" fmla="*/ 178117 h 295275"/>
                <a:gd name="connsiteX10" fmla="*/ 255079 w 1371600"/>
                <a:gd name="connsiteY10" fmla="*/ 22574 h 295275"/>
                <a:gd name="connsiteX11" fmla="*/ 293180 w 1371600"/>
                <a:gd name="connsiteY11" fmla="*/ 286 h 295275"/>
                <a:gd name="connsiteX12" fmla="*/ 374428 w 1371600"/>
                <a:gd name="connsiteY12" fmla="*/ 286 h 295275"/>
                <a:gd name="connsiteX13" fmla="*/ 410337 w 1371600"/>
                <a:gd name="connsiteY13" fmla="*/ 24860 h 295275"/>
                <a:gd name="connsiteX14" fmla="*/ 410337 w 1371600"/>
                <a:gd name="connsiteY14" fmla="*/ 296037 h 295275"/>
                <a:gd name="connsiteX15" fmla="*/ 317659 w 1371600"/>
                <a:gd name="connsiteY15" fmla="*/ 296037 h 295275"/>
                <a:gd name="connsiteX16" fmla="*/ 317659 w 1371600"/>
                <a:gd name="connsiteY16" fmla="*/ 117062 h 295275"/>
                <a:gd name="connsiteX17" fmla="*/ 304038 w 1371600"/>
                <a:gd name="connsiteY17" fmla="*/ 116110 h 295275"/>
                <a:gd name="connsiteX18" fmla="*/ 253841 w 1371600"/>
                <a:gd name="connsiteY18" fmla="*/ 273653 h 295275"/>
                <a:gd name="connsiteX19" fmla="*/ 215741 w 1371600"/>
                <a:gd name="connsiteY19" fmla="*/ 296037 h 295275"/>
                <a:gd name="connsiteX20" fmla="*/ 190500 w 1371600"/>
                <a:gd name="connsiteY20" fmla="*/ 296037 h 295275"/>
                <a:gd name="connsiteX21" fmla="*/ 152400 w 1371600"/>
                <a:gd name="connsiteY21" fmla="*/ 273653 h 295275"/>
                <a:gd name="connsiteX22" fmla="*/ 1114425 w 1371600"/>
                <a:gd name="connsiteY22" fmla="*/ 273653 h 295275"/>
                <a:gd name="connsiteX23" fmla="*/ 1065181 w 1371600"/>
                <a:gd name="connsiteY23" fmla="*/ 116110 h 295275"/>
                <a:gd name="connsiteX24" fmla="*/ 1051560 w 1371600"/>
                <a:gd name="connsiteY24" fmla="*/ 117062 h 295275"/>
                <a:gd name="connsiteX25" fmla="*/ 1051560 w 1371600"/>
                <a:gd name="connsiteY25" fmla="*/ 296037 h 295275"/>
                <a:gd name="connsiteX26" fmla="*/ 962025 w 1371600"/>
                <a:gd name="connsiteY26" fmla="*/ 296037 h 295275"/>
                <a:gd name="connsiteX27" fmla="*/ 962025 w 1371600"/>
                <a:gd name="connsiteY27" fmla="*/ 24860 h 295275"/>
                <a:gd name="connsiteX28" fmla="*/ 997934 w 1371600"/>
                <a:gd name="connsiteY28" fmla="*/ 286 h 295275"/>
                <a:gd name="connsiteX29" fmla="*/ 1082326 w 1371600"/>
                <a:gd name="connsiteY29" fmla="*/ 286 h 295275"/>
                <a:gd name="connsiteX30" fmla="*/ 1120426 w 1371600"/>
                <a:gd name="connsiteY30" fmla="*/ 22574 h 295275"/>
                <a:gd name="connsiteX31" fmla="*/ 1167098 w 1371600"/>
                <a:gd name="connsiteY31" fmla="*/ 178117 h 295275"/>
                <a:gd name="connsiteX32" fmla="*/ 1216819 w 1371600"/>
                <a:gd name="connsiteY32" fmla="*/ 22574 h 295275"/>
                <a:gd name="connsiteX33" fmla="*/ 1254919 w 1371600"/>
                <a:gd name="connsiteY33" fmla="*/ 286 h 295275"/>
                <a:gd name="connsiteX34" fmla="*/ 1336167 w 1371600"/>
                <a:gd name="connsiteY34" fmla="*/ 286 h 295275"/>
                <a:gd name="connsiteX35" fmla="*/ 1372172 w 1371600"/>
                <a:gd name="connsiteY35" fmla="*/ 24860 h 295275"/>
                <a:gd name="connsiteX36" fmla="*/ 1372172 w 1371600"/>
                <a:gd name="connsiteY36" fmla="*/ 296037 h 295275"/>
                <a:gd name="connsiteX37" fmla="*/ 1279112 w 1371600"/>
                <a:gd name="connsiteY37" fmla="*/ 296037 h 295275"/>
                <a:gd name="connsiteX38" fmla="*/ 1279112 w 1371600"/>
                <a:gd name="connsiteY38" fmla="*/ 117062 h 295275"/>
                <a:gd name="connsiteX39" fmla="*/ 1265492 w 1371600"/>
                <a:gd name="connsiteY39" fmla="*/ 116110 h 295275"/>
                <a:gd name="connsiteX40" fmla="*/ 1215295 w 1371600"/>
                <a:gd name="connsiteY40" fmla="*/ 273653 h 295275"/>
                <a:gd name="connsiteX41" fmla="*/ 1177195 w 1371600"/>
                <a:gd name="connsiteY41" fmla="*/ 296037 h 295275"/>
                <a:gd name="connsiteX42" fmla="*/ 1152525 w 1371600"/>
                <a:gd name="connsiteY42" fmla="*/ 296037 h 295275"/>
                <a:gd name="connsiteX43" fmla="*/ 1114425 w 1371600"/>
                <a:gd name="connsiteY43" fmla="*/ 273653 h 295275"/>
                <a:gd name="connsiteX44" fmla="*/ 734663 w 1371600"/>
                <a:gd name="connsiteY44" fmla="*/ 22574 h 295275"/>
                <a:gd name="connsiteX45" fmla="*/ 779907 w 1371600"/>
                <a:gd name="connsiteY45" fmla="*/ 191548 h 295275"/>
                <a:gd name="connsiteX46" fmla="*/ 793433 w 1371600"/>
                <a:gd name="connsiteY46" fmla="*/ 190595 h 295275"/>
                <a:gd name="connsiteX47" fmla="*/ 824675 w 1371600"/>
                <a:gd name="connsiteY47" fmla="*/ 95 h 295275"/>
                <a:gd name="connsiteX48" fmla="*/ 923068 w 1371600"/>
                <a:gd name="connsiteY48" fmla="*/ 95 h 295275"/>
                <a:gd name="connsiteX49" fmla="*/ 862013 w 1371600"/>
                <a:gd name="connsiteY49" fmla="*/ 271463 h 295275"/>
                <a:gd name="connsiteX50" fmla="*/ 826103 w 1371600"/>
                <a:gd name="connsiteY50" fmla="*/ 296037 h 295275"/>
                <a:gd name="connsiteX51" fmla="*/ 762857 w 1371600"/>
                <a:gd name="connsiteY51" fmla="*/ 296037 h 295275"/>
                <a:gd name="connsiteX52" fmla="*/ 724757 w 1371600"/>
                <a:gd name="connsiteY52" fmla="*/ 273653 h 295275"/>
                <a:gd name="connsiteX53" fmla="*/ 683990 w 1371600"/>
                <a:gd name="connsiteY53" fmla="*/ 124396 h 295275"/>
                <a:gd name="connsiteX54" fmla="*/ 641890 w 1371600"/>
                <a:gd name="connsiteY54" fmla="*/ 273653 h 295275"/>
                <a:gd name="connsiteX55" fmla="*/ 603790 w 1371600"/>
                <a:gd name="connsiteY55" fmla="*/ 296037 h 295275"/>
                <a:gd name="connsiteX56" fmla="*/ 538925 w 1371600"/>
                <a:gd name="connsiteY56" fmla="*/ 296037 h 295275"/>
                <a:gd name="connsiteX57" fmla="*/ 502920 w 1371600"/>
                <a:gd name="connsiteY57" fmla="*/ 271463 h 295275"/>
                <a:gd name="connsiteX58" fmla="*/ 451104 w 1371600"/>
                <a:gd name="connsiteY58" fmla="*/ 0 h 295275"/>
                <a:gd name="connsiteX59" fmla="*/ 551783 w 1371600"/>
                <a:gd name="connsiteY59" fmla="*/ 0 h 295275"/>
                <a:gd name="connsiteX60" fmla="*/ 576834 w 1371600"/>
                <a:gd name="connsiteY60" fmla="*/ 190500 h 295275"/>
                <a:gd name="connsiteX61" fmla="*/ 583863 w 1371600"/>
                <a:gd name="connsiteY61" fmla="*/ 197182 h 295275"/>
                <a:gd name="connsiteX62" fmla="*/ 590455 w 1371600"/>
                <a:gd name="connsiteY62" fmla="*/ 191452 h 295275"/>
                <a:gd name="connsiteX63" fmla="*/ 635222 w 1371600"/>
                <a:gd name="connsiteY63" fmla="*/ 22479 h 295275"/>
                <a:gd name="connsiteX64" fmla="*/ 673322 w 1371600"/>
                <a:gd name="connsiteY64" fmla="*/ 190 h 295275"/>
                <a:gd name="connsiteX65" fmla="*/ 695992 w 1371600"/>
                <a:gd name="connsiteY65" fmla="*/ 190 h 295275"/>
                <a:gd name="connsiteX66" fmla="*/ 734092 w 1371600"/>
                <a:gd name="connsiteY66" fmla="*/ 22479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71600" h="295275">
                  <a:moveTo>
                    <a:pt x="152400" y="273653"/>
                  </a:moveTo>
                  <a:lnTo>
                    <a:pt x="103061" y="116110"/>
                  </a:lnTo>
                  <a:cubicBezTo>
                    <a:pt x="100870" y="107823"/>
                    <a:pt x="89535" y="107823"/>
                    <a:pt x="89535" y="117062"/>
                  </a:cubicBezTo>
                  <a:lnTo>
                    <a:pt x="89535" y="296037"/>
                  </a:lnTo>
                  <a:lnTo>
                    <a:pt x="0" y="296037"/>
                  </a:lnTo>
                  <a:lnTo>
                    <a:pt x="0" y="24860"/>
                  </a:lnTo>
                  <a:cubicBezTo>
                    <a:pt x="0" y="8858"/>
                    <a:pt x="14097" y="0"/>
                    <a:pt x="35909" y="0"/>
                  </a:cubicBezTo>
                  <a:lnTo>
                    <a:pt x="120301" y="0"/>
                  </a:lnTo>
                  <a:cubicBezTo>
                    <a:pt x="143827" y="0"/>
                    <a:pt x="154400" y="9525"/>
                    <a:pt x="158401" y="22288"/>
                  </a:cubicBezTo>
                  <a:lnTo>
                    <a:pt x="205359" y="178117"/>
                  </a:lnTo>
                  <a:lnTo>
                    <a:pt x="255079" y="22574"/>
                  </a:lnTo>
                  <a:cubicBezTo>
                    <a:pt x="259366" y="9525"/>
                    <a:pt x="269843" y="286"/>
                    <a:pt x="293180" y="286"/>
                  </a:cubicBezTo>
                  <a:lnTo>
                    <a:pt x="374428" y="286"/>
                  </a:lnTo>
                  <a:cubicBezTo>
                    <a:pt x="396240" y="286"/>
                    <a:pt x="410337" y="8858"/>
                    <a:pt x="410337" y="24860"/>
                  </a:cubicBezTo>
                  <a:lnTo>
                    <a:pt x="410337" y="296037"/>
                  </a:lnTo>
                  <a:lnTo>
                    <a:pt x="317659" y="296037"/>
                  </a:lnTo>
                  <a:lnTo>
                    <a:pt x="317659" y="117062"/>
                  </a:lnTo>
                  <a:cubicBezTo>
                    <a:pt x="317659" y="107537"/>
                    <a:pt x="306324" y="107537"/>
                    <a:pt x="304038" y="116110"/>
                  </a:cubicBezTo>
                  <a:lnTo>
                    <a:pt x="253841" y="273653"/>
                  </a:lnTo>
                  <a:cubicBezTo>
                    <a:pt x="250222" y="286893"/>
                    <a:pt x="238982" y="296037"/>
                    <a:pt x="215741" y="296037"/>
                  </a:cubicBezTo>
                  <a:lnTo>
                    <a:pt x="190500" y="296037"/>
                  </a:lnTo>
                  <a:cubicBezTo>
                    <a:pt x="166973" y="296037"/>
                    <a:pt x="155639" y="286512"/>
                    <a:pt x="152400" y="273653"/>
                  </a:cubicBezTo>
                  <a:moveTo>
                    <a:pt x="1114425" y="273653"/>
                  </a:moveTo>
                  <a:lnTo>
                    <a:pt x="1065181" y="116110"/>
                  </a:lnTo>
                  <a:cubicBezTo>
                    <a:pt x="1062895" y="107823"/>
                    <a:pt x="1051560" y="107823"/>
                    <a:pt x="1051560" y="117062"/>
                  </a:cubicBezTo>
                  <a:lnTo>
                    <a:pt x="1051560" y="296037"/>
                  </a:lnTo>
                  <a:lnTo>
                    <a:pt x="962025" y="296037"/>
                  </a:lnTo>
                  <a:lnTo>
                    <a:pt x="962025" y="24860"/>
                  </a:lnTo>
                  <a:cubicBezTo>
                    <a:pt x="962025" y="8858"/>
                    <a:pt x="976217" y="286"/>
                    <a:pt x="997934" y="286"/>
                  </a:cubicBezTo>
                  <a:lnTo>
                    <a:pt x="1082326" y="286"/>
                  </a:lnTo>
                  <a:cubicBezTo>
                    <a:pt x="1105948" y="286"/>
                    <a:pt x="1116425" y="9811"/>
                    <a:pt x="1120426" y="22574"/>
                  </a:cubicBezTo>
                  <a:lnTo>
                    <a:pt x="1167098" y="178117"/>
                  </a:lnTo>
                  <a:lnTo>
                    <a:pt x="1216819" y="22574"/>
                  </a:lnTo>
                  <a:cubicBezTo>
                    <a:pt x="1221105" y="9525"/>
                    <a:pt x="1231583" y="286"/>
                    <a:pt x="1254919" y="286"/>
                  </a:cubicBezTo>
                  <a:lnTo>
                    <a:pt x="1336167" y="286"/>
                  </a:lnTo>
                  <a:cubicBezTo>
                    <a:pt x="1358075" y="286"/>
                    <a:pt x="1372172" y="8858"/>
                    <a:pt x="1372172" y="24860"/>
                  </a:cubicBezTo>
                  <a:lnTo>
                    <a:pt x="1372172" y="296037"/>
                  </a:lnTo>
                  <a:lnTo>
                    <a:pt x="1279112" y="296037"/>
                  </a:lnTo>
                  <a:lnTo>
                    <a:pt x="1279112" y="117062"/>
                  </a:lnTo>
                  <a:cubicBezTo>
                    <a:pt x="1279112" y="107537"/>
                    <a:pt x="1267778" y="107537"/>
                    <a:pt x="1265492" y="116110"/>
                  </a:cubicBezTo>
                  <a:lnTo>
                    <a:pt x="1215295" y="273653"/>
                  </a:lnTo>
                  <a:cubicBezTo>
                    <a:pt x="1211675" y="286893"/>
                    <a:pt x="1200436" y="296037"/>
                    <a:pt x="1177195" y="296037"/>
                  </a:cubicBezTo>
                  <a:lnTo>
                    <a:pt x="1152525" y="296037"/>
                  </a:lnTo>
                  <a:cubicBezTo>
                    <a:pt x="1128998" y="296037"/>
                    <a:pt x="1117759" y="286512"/>
                    <a:pt x="1114425" y="273653"/>
                  </a:cubicBezTo>
                  <a:moveTo>
                    <a:pt x="734663" y="22574"/>
                  </a:moveTo>
                  <a:lnTo>
                    <a:pt x="779907" y="191548"/>
                  </a:lnTo>
                  <a:cubicBezTo>
                    <a:pt x="782098" y="199930"/>
                    <a:pt x="792004" y="199739"/>
                    <a:pt x="793433" y="190595"/>
                  </a:cubicBezTo>
                  <a:lnTo>
                    <a:pt x="824675" y="95"/>
                  </a:lnTo>
                  <a:lnTo>
                    <a:pt x="923068" y="95"/>
                  </a:lnTo>
                  <a:lnTo>
                    <a:pt x="862013" y="271463"/>
                  </a:lnTo>
                  <a:cubicBezTo>
                    <a:pt x="858488" y="287274"/>
                    <a:pt x="847916" y="296037"/>
                    <a:pt x="826103" y="296037"/>
                  </a:cubicBezTo>
                  <a:lnTo>
                    <a:pt x="762857" y="296037"/>
                  </a:lnTo>
                  <a:cubicBezTo>
                    <a:pt x="739235" y="296037"/>
                    <a:pt x="728091" y="286512"/>
                    <a:pt x="724757" y="273653"/>
                  </a:cubicBezTo>
                  <a:lnTo>
                    <a:pt x="683990" y="124396"/>
                  </a:lnTo>
                  <a:lnTo>
                    <a:pt x="641890" y="273653"/>
                  </a:lnTo>
                  <a:cubicBezTo>
                    <a:pt x="638175" y="286893"/>
                    <a:pt x="627031" y="296037"/>
                    <a:pt x="603790" y="296037"/>
                  </a:cubicBezTo>
                  <a:lnTo>
                    <a:pt x="538925" y="296037"/>
                  </a:lnTo>
                  <a:cubicBezTo>
                    <a:pt x="517017" y="296037"/>
                    <a:pt x="505968" y="287274"/>
                    <a:pt x="502920" y="271463"/>
                  </a:cubicBezTo>
                  <a:lnTo>
                    <a:pt x="451104" y="0"/>
                  </a:lnTo>
                  <a:lnTo>
                    <a:pt x="551783" y="0"/>
                  </a:lnTo>
                  <a:lnTo>
                    <a:pt x="576834" y="190500"/>
                  </a:lnTo>
                  <a:cubicBezTo>
                    <a:pt x="576930" y="194286"/>
                    <a:pt x="580077" y="197278"/>
                    <a:pt x="583863" y="197182"/>
                  </a:cubicBezTo>
                  <a:cubicBezTo>
                    <a:pt x="587150" y="197099"/>
                    <a:pt x="589915" y="194695"/>
                    <a:pt x="590455" y="191452"/>
                  </a:cubicBezTo>
                  <a:lnTo>
                    <a:pt x="635222" y="22479"/>
                  </a:lnTo>
                  <a:cubicBezTo>
                    <a:pt x="638842" y="9239"/>
                    <a:pt x="650081" y="190"/>
                    <a:pt x="673322" y="190"/>
                  </a:cubicBezTo>
                  <a:lnTo>
                    <a:pt x="695992" y="190"/>
                  </a:lnTo>
                  <a:cubicBezTo>
                    <a:pt x="719614" y="190"/>
                    <a:pt x="730853" y="9715"/>
                    <a:pt x="734092" y="22479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 48">
              <a:extLst>
                <a:ext uri="{FF2B5EF4-FFF2-40B4-BE49-F238E27FC236}">
                  <a16:creationId xmlns="" xmlns:a16="http://schemas.microsoft.com/office/drawing/2014/main" id="{A2CE778E-3525-044A-BD93-49B000474D5C}"/>
                </a:ext>
              </a:extLst>
            </p:cNvPr>
            <p:cNvSpPr/>
            <p:nvPr/>
          </p:nvSpPr>
          <p:spPr>
            <a:xfrm>
              <a:off x="9860974" y="2653852"/>
              <a:ext cx="85725" cy="85725"/>
            </a:xfrm>
            <a:custGeom>
              <a:avLst/>
              <a:gdLst>
                <a:gd name="connsiteX0" fmla="*/ 17626 w 85725"/>
                <a:gd name="connsiteY0" fmla="*/ 4 h 85725"/>
                <a:gd name="connsiteX1" fmla="*/ 4 w 85725"/>
                <a:gd name="connsiteY1" fmla="*/ 16855 h 85725"/>
                <a:gd name="connsiteX2" fmla="*/ 4 w 85725"/>
                <a:gd name="connsiteY2" fmla="*/ 17626 h 85725"/>
                <a:gd name="connsiteX3" fmla="*/ 5 w 85725"/>
                <a:gd name="connsiteY3" fmla="*/ 68584 h 85725"/>
                <a:gd name="connsiteX4" fmla="*/ 16855 w 85725"/>
                <a:gd name="connsiteY4" fmla="*/ 86206 h 85725"/>
                <a:gd name="connsiteX5" fmla="*/ 17626 w 85725"/>
                <a:gd name="connsiteY5" fmla="*/ 86206 h 85725"/>
                <a:gd name="connsiteX6" fmla="*/ 68680 w 85725"/>
                <a:gd name="connsiteY6" fmla="*/ 86206 h 85725"/>
                <a:gd name="connsiteX7" fmla="*/ 86301 w 85725"/>
                <a:gd name="connsiteY7" fmla="*/ 69161 h 85725"/>
                <a:gd name="connsiteX8" fmla="*/ 86301 w 85725"/>
                <a:gd name="connsiteY8" fmla="*/ 68584 h 85725"/>
                <a:gd name="connsiteX9" fmla="*/ 86301 w 85725"/>
                <a:gd name="connsiteY9" fmla="*/ 17435 h 85725"/>
                <a:gd name="connsiteX10" fmla="*/ 69257 w 85725"/>
                <a:gd name="connsiteY10" fmla="*/ 1 h 85725"/>
                <a:gd name="connsiteX11" fmla="*/ 68680 w 85725"/>
                <a:gd name="connsiteY11" fmla="*/ 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17626" y="4"/>
                  </a:moveTo>
                  <a:cubicBezTo>
                    <a:pt x="8106" y="-208"/>
                    <a:pt x="217" y="7336"/>
                    <a:pt x="4" y="16855"/>
                  </a:cubicBezTo>
                  <a:cubicBezTo>
                    <a:pt x="-1" y="17112"/>
                    <a:pt x="-1" y="17369"/>
                    <a:pt x="4" y="17626"/>
                  </a:cubicBezTo>
                  <a:lnTo>
                    <a:pt x="5" y="68584"/>
                  </a:lnTo>
                  <a:cubicBezTo>
                    <a:pt x="-208" y="78103"/>
                    <a:pt x="7336" y="85993"/>
                    <a:pt x="16855" y="86206"/>
                  </a:cubicBezTo>
                  <a:cubicBezTo>
                    <a:pt x="17112" y="86211"/>
                    <a:pt x="17369" y="86211"/>
                    <a:pt x="17626" y="86206"/>
                  </a:cubicBezTo>
                  <a:lnTo>
                    <a:pt x="68680" y="86206"/>
                  </a:lnTo>
                  <a:cubicBezTo>
                    <a:pt x="78252" y="86365"/>
                    <a:pt x="86142" y="78734"/>
                    <a:pt x="86301" y="69161"/>
                  </a:cubicBezTo>
                  <a:cubicBezTo>
                    <a:pt x="86304" y="68969"/>
                    <a:pt x="86304" y="68777"/>
                    <a:pt x="86301" y="68584"/>
                  </a:cubicBezTo>
                  <a:lnTo>
                    <a:pt x="86301" y="17435"/>
                  </a:lnTo>
                  <a:cubicBezTo>
                    <a:pt x="86409" y="7914"/>
                    <a:pt x="78777" y="109"/>
                    <a:pt x="69257" y="1"/>
                  </a:cubicBezTo>
                  <a:cubicBezTo>
                    <a:pt x="69064" y="-1"/>
                    <a:pt x="68872" y="0"/>
                    <a:pt x="68680" y="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 49">
              <a:extLst>
                <a:ext uri="{FF2B5EF4-FFF2-40B4-BE49-F238E27FC236}">
                  <a16:creationId xmlns="" xmlns:a16="http://schemas.microsoft.com/office/drawing/2014/main" id="{0A210A5A-30CC-6C4F-8844-49F3A055C876}"/>
                </a:ext>
              </a:extLst>
            </p:cNvPr>
            <p:cNvSpPr/>
            <p:nvPr/>
          </p:nvSpPr>
          <p:spPr>
            <a:xfrm>
              <a:off x="9947370" y="2518697"/>
              <a:ext cx="114300" cy="114300"/>
            </a:xfrm>
            <a:custGeom>
              <a:avLst/>
              <a:gdLst>
                <a:gd name="connsiteX0" fmla="*/ 35338 w 114300"/>
                <a:gd name="connsiteY0" fmla="*/ 0 h 114300"/>
                <a:gd name="connsiteX1" fmla="*/ 0 w 114300"/>
                <a:gd name="connsiteY1" fmla="*/ 35433 h 114300"/>
                <a:gd name="connsiteX2" fmla="*/ 0 w 114300"/>
                <a:gd name="connsiteY2" fmla="*/ 86011 h 114300"/>
                <a:gd name="connsiteX3" fmla="*/ 35338 w 114300"/>
                <a:gd name="connsiteY3" fmla="*/ 121348 h 114300"/>
                <a:gd name="connsiteX4" fmla="*/ 85630 w 114300"/>
                <a:gd name="connsiteY4" fmla="*/ 121348 h 114300"/>
                <a:gd name="connsiteX5" fmla="*/ 121063 w 114300"/>
                <a:gd name="connsiteY5" fmla="*/ 86011 h 114300"/>
                <a:gd name="connsiteX6" fmla="*/ 121063 w 114300"/>
                <a:gd name="connsiteY6" fmla="*/ 35433 h 114300"/>
                <a:gd name="connsiteX7" fmla="*/ 85630 w 114300"/>
                <a:gd name="connsiteY7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14300">
                  <a:moveTo>
                    <a:pt x="35338" y="0"/>
                  </a:moveTo>
                  <a:cubicBezTo>
                    <a:pt x="35338" y="0"/>
                    <a:pt x="0" y="0"/>
                    <a:pt x="0" y="35433"/>
                  </a:cubicBezTo>
                  <a:lnTo>
                    <a:pt x="0" y="86011"/>
                  </a:lnTo>
                  <a:cubicBezTo>
                    <a:pt x="0" y="86011"/>
                    <a:pt x="0" y="121348"/>
                    <a:pt x="35338" y="121348"/>
                  </a:cubicBezTo>
                  <a:lnTo>
                    <a:pt x="85630" y="121348"/>
                  </a:lnTo>
                  <a:cubicBezTo>
                    <a:pt x="85630" y="121348"/>
                    <a:pt x="121063" y="121348"/>
                    <a:pt x="121063" y="86011"/>
                  </a:cubicBezTo>
                  <a:lnTo>
                    <a:pt x="121063" y="35433"/>
                  </a:lnTo>
                  <a:cubicBezTo>
                    <a:pt x="121063" y="35433"/>
                    <a:pt x="121063" y="0"/>
                    <a:pt x="8563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 50">
              <a:extLst>
                <a:ext uri="{FF2B5EF4-FFF2-40B4-BE49-F238E27FC236}">
                  <a16:creationId xmlns="" xmlns:a16="http://schemas.microsoft.com/office/drawing/2014/main" id="{7E5CAF9A-0368-8949-8C8C-EE91B8AA4979}"/>
                </a:ext>
              </a:extLst>
            </p:cNvPr>
            <p:cNvSpPr/>
            <p:nvPr/>
          </p:nvSpPr>
          <p:spPr>
            <a:xfrm>
              <a:off x="9767348" y="2336007"/>
              <a:ext cx="171450" cy="171450"/>
            </a:xfrm>
            <a:custGeom>
              <a:avLst/>
              <a:gdLst>
                <a:gd name="connsiteX0" fmla="*/ 53150 w 171450"/>
                <a:gd name="connsiteY0" fmla="*/ 0 h 171450"/>
                <a:gd name="connsiteX1" fmla="*/ 0 w 171450"/>
                <a:gd name="connsiteY1" fmla="*/ 53054 h 171450"/>
                <a:gd name="connsiteX2" fmla="*/ 0 w 171450"/>
                <a:gd name="connsiteY2" fmla="*/ 127349 h 171450"/>
                <a:gd name="connsiteX3" fmla="*/ 53150 w 171450"/>
                <a:gd name="connsiteY3" fmla="*/ 180404 h 171450"/>
                <a:gd name="connsiteX4" fmla="*/ 126873 w 171450"/>
                <a:gd name="connsiteY4" fmla="*/ 180404 h 171450"/>
                <a:gd name="connsiteX5" fmla="*/ 179927 w 171450"/>
                <a:gd name="connsiteY5" fmla="*/ 127349 h 171450"/>
                <a:gd name="connsiteX6" fmla="*/ 179927 w 171450"/>
                <a:gd name="connsiteY6" fmla="*/ 53054 h 171450"/>
                <a:gd name="connsiteX7" fmla="*/ 126778 w 171450"/>
                <a:gd name="connsiteY7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71450">
                  <a:moveTo>
                    <a:pt x="53150" y="0"/>
                  </a:moveTo>
                  <a:cubicBezTo>
                    <a:pt x="53150" y="0"/>
                    <a:pt x="0" y="0"/>
                    <a:pt x="0" y="53054"/>
                  </a:cubicBezTo>
                  <a:lnTo>
                    <a:pt x="0" y="127349"/>
                  </a:lnTo>
                  <a:cubicBezTo>
                    <a:pt x="0" y="127349"/>
                    <a:pt x="0" y="180404"/>
                    <a:pt x="53150" y="180404"/>
                  </a:cubicBezTo>
                  <a:lnTo>
                    <a:pt x="126873" y="180404"/>
                  </a:lnTo>
                  <a:cubicBezTo>
                    <a:pt x="126873" y="180404"/>
                    <a:pt x="179927" y="179927"/>
                    <a:pt x="179927" y="127349"/>
                  </a:cubicBezTo>
                  <a:lnTo>
                    <a:pt x="179927" y="53054"/>
                  </a:lnTo>
                  <a:cubicBezTo>
                    <a:pt x="179927" y="53054"/>
                    <a:pt x="179927" y="0"/>
                    <a:pt x="126778" y="0"/>
                  </a:cubicBezTo>
                  <a:close/>
                </a:path>
              </a:pathLst>
            </a:custGeom>
            <a:solidFill>
              <a:srgbClr val="0195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82" name="Textplatzhalter 5">
            <a:extLst>
              <a:ext uri="{FF2B5EF4-FFF2-40B4-BE49-F238E27FC236}">
                <a16:creationId xmlns="" xmlns:a16="http://schemas.microsoft.com/office/drawing/2014/main" id="{44AA958A-52CE-534C-9DDE-025BE75F5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050" y="287002"/>
            <a:ext cx="7200000" cy="180000"/>
          </a:xfrm>
        </p:spPr>
        <p:txBody>
          <a:bodyPr anchor="t" anchorCtr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635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527051" y="1484313"/>
            <a:ext cx="95364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lvl="0" indent="0" algn="l" rtl="0" eaLnBrk="1" fontAlgn="base" hangingPunct="1">
              <a:lnSpc>
                <a:spcPct val="103000"/>
              </a:lnSpc>
              <a:spcBef>
                <a:spcPts val="0"/>
              </a:spcBef>
              <a:spcAft>
                <a:spcPts val="200"/>
              </a:spcAft>
            </a:pPr>
            <a:r>
              <a:rPr lang="de-DE" dirty="0"/>
              <a:t>Erste Textebene als Zwischenüberschrift ohne Einrückung in Arial Fett 16 </a:t>
            </a:r>
            <a:r>
              <a:rPr lang="de-DE" dirty="0" err="1"/>
              <a:t>pt</a:t>
            </a:r>
            <a:endParaRPr lang="de-DE" dirty="0"/>
          </a:p>
          <a:p>
            <a:pPr marL="180000" lvl="1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de-DE" dirty="0"/>
              <a:t>Zweite Textebene in Arial Normal 16 </a:t>
            </a:r>
            <a:r>
              <a:rPr lang="de-DE" dirty="0" err="1"/>
              <a:t>pt</a:t>
            </a:r>
            <a:r>
              <a:rPr lang="de-DE" dirty="0"/>
              <a:t> mit Aufzählungszeichen eingerückt um 0,5 cm</a:t>
            </a:r>
          </a:p>
          <a:p>
            <a:pPr marL="360000" lvl="2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de-DE" dirty="0"/>
              <a:t>Dritte Ebene</a:t>
            </a:r>
          </a:p>
          <a:p>
            <a:pPr marL="540000" lvl="3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de-DE" dirty="0"/>
              <a:t>Vierte Ebene</a:t>
            </a:r>
          </a:p>
          <a:p>
            <a:pPr marL="720000" lvl="4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de-DE" dirty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gray">
          <a:xfrm>
            <a:off x="527051" y="615600"/>
            <a:ext cx="9543600" cy="8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Headline über maximal zwei Zeilen in Arial Fett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BD146334-EACA-004E-8E41-7763BE06D465}"/>
              </a:ext>
            </a:extLst>
          </p:cNvPr>
          <p:cNvSpPr/>
          <p:nvPr/>
        </p:nvSpPr>
        <p:spPr bwMode="gray">
          <a:xfrm>
            <a:off x="0" y="178130"/>
            <a:ext cx="527051" cy="29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rtlCol="0" anchor="ctr">
            <a:prstTxWarp prst="textNoShape">
              <a:avLst/>
            </a:prstTxWarp>
          </a:bodyPr>
          <a:lstStyle/>
          <a:p>
            <a:pPr marL="0" algn="l">
              <a:spcAft>
                <a:spcPts val="400"/>
              </a:spcAft>
            </a:pPr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="" xmlns:a16="http://schemas.microsoft.com/office/drawing/2014/main" id="{8C389366-41A4-0542-BD94-901DFB3F0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050" y="6480000"/>
            <a:ext cx="4768849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="" xmlns:a16="http://schemas.microsoft.com/office/drawing/2014/main" id="{9EDE530B-8036-F34E-8BF2-4EB2E2B78855}"/>
              </a:ext>
            </a:extLst>
          </p:cNvPr>
          <p:cNvGrpSpPr>
            <a:grpSpLocks noChangeAspect="1"/>
          </p:cNvGrpSpPr>
          <p:nvPr/>
        </p:nvGrpSpPr>
        <p:grpSpPr>
          <a:xfrm>
            <a:off x="10456857" y="306416"/>
            <a:ext cx="1442113" cy="756000"/>
            <a:chOff x="8394700" y="2336007"/>
            <a:chExt cx="1666970" cy="873877"/>
          </a:xfrm>
        </p:grpSpPr>
        <p:grpSp>
          <p:nvGrpSpPr>
            <p:cNvPr id="11" name="Gruppieren 10">
              <a:extLst>
                <a:ext uri="{FF2B5EF4-FFF2-40B4-BE49-F238E27FC236}">
                  <a16:creationId xmlns="" xmlns:a16="http://schemas.microsoft.com/office/drawing/2014/main" id="{6FB50DAA-E659-CD4D-A7F3-E8097D03BA0E}"/>
                </a:ext>
              </a:extLst>
            </p:cNvPr>
            <p:cNvGrpSpPr/>
            <p:nvPr userDrawn="1"/>
          </p:nvGrpSpPr>
          <p:grpSpPr>
            <a:xfrm>
              <a:off x="8394700" y="3111986"/>
              <a:ext cx="1548575" cy="97898"/>
              <a:chOff x="8394700" y="3111986"/>
              <a:chExt cx="1548575" cy="97898"/>
            </a:xfrm>
          </p:grpSpPr>
          <p:sp>
            <p:nvSpPr>
              <p:cNvPr id="16" name="Freihandform 15">
                <a:extLst>
                  <a:ext uri="{FF2B5EF4-FFF2-40B4-BE49-F238E27FC236}">
                    <a16:creationId xmlns="" xmlns:a16="http://schemas.microsoft.com/office/drawing/2014/main" id="{18564DE8-1522-4F4E-8D5B-0DE52A9CBE80}"/>
                  </a:ext>
                </a:extLst>
              </p:cNvPr>
              <p:cNvSpPr/>
              <p:nvPr/>
            </p:nvSpPr>
            <p:spPr>
              <a:xfrm>
                <a:off x="8394700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0 h 76200"/>
                  <a:gd name="connsiteX1" fmla="*/ 0 w 47625"/>
                  <a:gd name="connsiteY1" fmla="*/ 76581 h 76200"/>
                  <a:gd name="connsiteX2" fmla="*/ 49054 w 47625"/>
                  <a:gd name="connsiteY2" fmla="*/ 76581 h 76200"/>
                  <a:gd name="connsiteX3" fmla="*/ 49054 w 47625"/>
                  <a:gd name="connsiteY3" fmla="*/ 66199 h 76200"/>
                  <a:gd name="connsiteX4" fmla="*/ 11621 w 47625"/>
                  <a:gd name="connsiteY4" fmla="*/ 66199 h 76200"/>
                  <a:gd name="connsiteX5" fmla="*/ 11621 w 47625"/>
                  <a:gd name="connsiteY5" fmla="*/ 43148 h 76200"/>
                  <a:gd name="connsiteX6" fmla="*/ 43529 w 47625"/>
                  <a:gd name="connsiteY6" fmla="*/ 43148 h 76200"/>
                  <a:gd name="connsiteX7" fmla="*/ 43529 w 47625"/>
                  <a:gd name="connsiteY7" fmla="*/ 32766 h 76200"/>
                  <a:gd name="connsiteX8" fmla="*/ 11621 w 47625"/>
                  <a:gd name="connsiteY8" fmla="*/ 32766 h 76200"/>
                  <a:gd name="connsiteX9" fmla="*/ 11621 w 47625"/>
                  <a:gd name="connsiteY9" fmla="*/ 10382 h 76200"/>
                  <a:gd name="connsiteX10" fmla="*/ 49054 w 47625"/>
                  <a:gd name="connsiteY10" fmla="*/ 10382 h 76200"/>
                  <a:gd name="connsiteX11" fmla="*/ 49054 w 47625"/>
                  <a:gd name="connsiteY11" fmla="*/ 0 h 76200"/>
                  <a:gd name="connsiteX12" fmla="*/ 0 w 47625"/>
                  <a:gd name="connsiteY12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0"/>
                    </a:moveTo>
                    <a:lnTo>
                      <a:pt x="0" y="76581"/>
                    </a:lnTo>
                    <a:lnTo>
                      <a:pt x="49054" y="76581"/>
                    </a:lnTo>
                    <a:lnTo>
                      <a:pt x="49054" y="66199"/>
                    </a:lnTo>
                    <a:lnTo>
                      <a:pt x="11621" y="66199"/>
                    </a:lnTo>
                    <a:lnTo>
                      <a:pt x="11621" y="43148"/>
                    </a:lnTo>
                    <a:lnTo>
                      <a:pt x="43529" y="43148"/>
                    </a:lnTo>
                    <a:lnTo>
                      <a:pt x="43529" y="32766"/>
                    </a:lnTo>
                    <a:lnTo>
                      <a:pt x="11621" y="32766"/>
                    </a:lnTo>
                    <a:lnTo>
                      <a:pt x="11621" y="10382"/>
                    </a:lnTo>
                    <a:lnTo>
                      <a:pt x="49054" y="10382"/>
                    </a:lnTo>
                    <a:lnTo>
                      <a:pt x="490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" name="Freihandform 16">
                <a:extLst>
                  <a:ext uri="{FF2B5EF4-FFF2-40B4-BE49-F238E27FC236}">
                    <a16:creationId xmlns="" xmlns:a16="http://schemas.microsoft.com/office/drawing/2014/main" id="{6B24B042-BEBE-7049-B24A-6A874895E9CB}"/>
                  </a:ext>
                </a:extLst>
              </p:cNvPr>
              <p:cNvSpPr/>
              <p:nvPr/>
            </p:nvSpPr>
            <p:spPr>
              <a:xfrm>
                <a:off x="8458041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2 w 38100"/>
                  <a:gd name="connsiteY2" fmla="*/ 9924 h 47625"/>
                  <a:gd name="connsiteX3" fmla="*/ 22384 w 38100"/>
                  <a:gd name="connsiteY3" fmla="*/ 9820 h 47625"/>
                  <a:gd name="connsiteX4" fmla="*/ 10990 w 38100"/>
                  <a:gd name="connsiteY4" fmla="*/ 20116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196 w 38100"/>
                  <a:gd name="connsiteY13" fmla="*/ 20298 h 47625"/>
                  <a:gd name="connsiteX14" fmla="*/ 44196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88" y="16140"/>
                      <a:pt x="30090" y="10770"/>
                      <a:pt x="24312" y="9924"/>
                    </a:cubicBezTo>
                    <a:cubicBezTo>
                      <a:pt x="23674" y="9831"/>
                      <a:pt x="23028" y="9796"/>
                      <a:pt x="22384" y="9820"/>
                    </a:cubicBezTo>
                    <a:cubicBezTo>
                      <a:pt x="16394" y="9517"/>
                      <a:pt x="11293" y="14127"/>
                      <a:pt x="10990" y="20116"/>
                    </a:cubicBezTo>
                    <a:cubicBezTo>
                      <a:pt x="10960" y="20717"/>
                      <a:pt x="10980" y="21319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10" y="2060"/>
                      <a:pt x="19825" y="-163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667" y="9074"/>
                      <a:pt x="44640" y="14648"/>
                      <a:pt x="44196" y="20298"/>
                    </a:cubicBezTo>
                    <a:lnTo>
                      <a:pt x="44196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" name="Freihandform 17">
                <a:extLst>
                  <a:ext uri="{FF2B5EF4-FFF2-40B4-BE49-F238E27FC236}">
                    <a16:creationId xmlns="" xmlns:a16="http://schemas.microsoft.com/office/drawing/2014/main" id="{125B417B-0866-324A-BEED-6B936B189FD6}"/>
                  </a:ext>
                </a:extLst>
              </p:cNvPr>
              <p:cNvSpPr/>
              <p:nvPr/>
            </p:nvSpPr>
            <p:spPr>
              <a:xfrm>
                <a:off x="851557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287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9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55" y="8961"/>
                      <a:pt x="14138" y="11688"/>
                      <a:pt x="12287" y="16002"/>
                    </a:cubicBezTo>
                    <a:cubicBezTo>
                      <a:pt x="11231" y="18331"/>
                      <a:pt x="10741" y="20877"/>
                      <a:pt x="10858" y="23431"/>
                    </a:cubicBezTo>
                    <a:lnTo>
                      <a:pt x="35433" y="23431"/>
                    </a:lnTo>
                    <a:cubicBezTo>
                      <a:pt x="35473" y="20873"/>
                      <a:pt x="34953" y="18338"/>
                      <a:pt x="33909" y="16002"/>
                    </a:cubicBezTo>
                    <a:moveTo>
                      <a:pt x="10859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826" y="53156"/>
                      <a:pt x="32321" y="56312"/>
                      <a:pt x="24575" y="55912"/>
                    </a:cubicBezTo>
                    <a:cubicBezTo>
                      <a:pt x="10859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 18">
                <a:extLst>
                  <a:ext uri="{FF2B5EF4-FFF2-40B4-BE49-F238E27FC236}">
                    <a16:creationId xmlns="" xmlns:a16="http://schemas.microsoft.com/office/drawing/2014/main" id="{A516F05D-079A-A847-B332-B39F604E0CB6}"/>
                  </a:ext>
                </a:extLst>
              </p:cNvPr>
              <p:cNvSpPr/>
              <p:nvPr/>
            </p:nvSpPr>
            <p:spPr>
              <a:xfrm>
                <a:off x="8576342" y="3133985"/>
                <a:ext cx="38100" cy="47625"/>
              </a:xfrm>
              <a:custGeom>
                <a:avLst/>
                <a:gdLst>
                  <a:gd name="connsiteX0" fmla="*/ 30004 w 38100"/>
                  <a:gd name="connsiteY0" fmla="*/ 13456 h 47625"/>
                  <a:gd name="connsiteX1" fmla="*/ 21812 w 38100"/>
                  <a:gd name="connsiteY1" fmla="*/ 9837 h 47625"/>
                  <a:gd name="connsiteX2" fmla="*/ 10907 w 38100"/>
                  <a:gd name="connsiteY2" fmla="*/ 21215 h 47625"/>
                  <a:gd name="connsiteX3" fmla="*/ 10954 w 38100"/>
                  <a:gd name="connsiteY3" fmla="*/ 22029 h 47625"/>
                  <a:gd name="connsiteX4" fmla="*/ 10954 w 38100"/>
                  <a:gd name="connsiteY4" fmla="*/ 55176 h 47625"/>
                  <a:gd name="connsiteX5" fmla="*/ 0 w 38100"/>
                  <a:gd name="connsiteY5" fmla="*/ 55176 h 47625"/>
                  <a:gd name="connsiteX6" fmla="*/ 0 w 38100"/>
                  <a:gd name="connsiteY6" fmla="*/ 598 h 47625"/>
                  <a:gd name="connsiteX7" fmla="*/ 10763 w 38100"/>
                  <a:gd name="connsiteY7" fmla="*/ 598 h 47625"/>
                  <a:gd name="connsiteX8" fmla="*/ 10763 w 38100"/>
                  <a:gd name="connsiteY8" fmla="*/ 6598 h 47625"/>
                  <a:gd name="connsiteX9" fmla="*/ 25337 w 38100"/>
                  <a:gd name="connsiteY9" fmla="*/ 26 h 47625"/>
                  <a:gd name="connsiteX10" fmla="*/ 38291 w 38100"/>
                  <a:gd name="connsiteY10" fmla="*/ 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04" y="13456"/>
                    </a:moveTo>
                    <a:cubicBezTo>
                      <a:pt x="27987" y="11039"/>
                      <a:pt x="24958" y="9700"/>
                      <a:pt x="21812" y="9837"/>
                    </a:cubicBezTo>
                    <a:cubicBezTo>
                      <a:pt x="15659" y="9967"/>
                      <a:pt x="10776" y="15061"/>
                      <a:pt x="10907" y="21215"/>
                    </a:cubicBezTo>
                    <a:cubicBezTo>
                      <a:pt x="10912" y="21487"/>
                      <a:pt x="10928" y="21758"/>
                      <a:pt x="10954" y="22029"/>
                    </a:cubicBezTo>
                    <a:lnTo>
                      <a:pt x="10954" y="55176"/>
                    </a:lnTo>
                    <a:lnTo>
                      <a:pt x="0" y="55176"/>
                    </a:lnTo>
                    <a:lnTo>
                      <a:pt x="0" y="598"/>
                    </a:lnTo>
                    <a:lnTo>
                      <a:pt x="10763" y="598"/>
                    </a:lnTo>
                    <a:lnTo>
                      <a:pt x="10763" y="6598"/>
                    </a:lnTo>
                    <a:cubicBezTo>
                      <a:pt x="14329" y="2252"/>
                      <a:pt x="19719" y="-179"/>
                      <a:pt x="25337" y="26"/>
                    </a:cubicBezTo>
                    <a:cubicBezTo>
                      <a:pt x="30201" y="-247"/>
                      <a:pt x="34938" y="1634"/>
                      <a:pt x="38291" y="517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 19">
                <a:extLst>
                  <a:ext uri="{FF2B5EF4-FFF2-40B4-BE49-F238E27FC236}">
                    <a16:creationId xmlns="" xmlns:a16="http://schemas.microsoft.com/office/drawing/2014/main" id="{C954A684-E03D-7C4F-829A-7958288A42A4}"/>
                  </a:ext>
                </a:extLst>
              </p:cNvPr>
              <p:cNvSpPr/>
              <p:nvPr/>
            </p:nvSpPr>
            <p:spPr>
              <a:xfrm>
                <a:off x="8620345" y="3133684"/>
                <a:ext cx="38100" cy="76200"/>
              </a:xfrm>
              <a:custGeom>
                <a:avLst/>
                <a:gdLst>
                  <a:gd name="connsiteX0" fmla="*/ 22005 w 38100"/>
                  <a:gd name="connsiteY0" fmla="*/ 10139 h 76200"/>
                  <a:gd name="connsiteX1" fmla="*/ 10765 w 38100"/>
                  <a:gd name="connsiteY1" fmla="*/ 27189 h 76200"/>
                  <a:gd name="connsiteX2" fmla="*/ 22005 w 38100"/>
                  <a:gd name="connsiteY2" fmla="*/ 44048 h 76200"/>
                  <a:gd name="connsiteX3" fmla="*/ 33054 w 38100"/>
                  <a:gd name="connsiteY3" fmla="*/ 26903 h 76200"/>
                  <a:gd name="connsiteX4" fmla="*/ 22005 w 38100"/>
                  <a:gd name="connsiteY4" fmla="*/ 9853 h 76200"/>
                  <a:gd name="connsiteX5" fmla="*/ 20671 w 38100"/>
                  <a:gd name="connsiteY5" fmla="*/ 77957 h 76200"/>
                  <a:gd name="connsiteX6" fmla="*/ 1621 w 38100"/>
                  <a:gd name="connsiteY6" fmla="*/ 70718 h 76200"/>
                  <a:gd name="connsiteX7" fmla="*/ 8575 w 38100"/>
                  <a:gd name="connsiteY7" fmla="*/ 63764 h 76200"/>
                  <a:gd name="connsiteX8" fmla="*/ 20386 w 38100"/>
                  <a:gd name="connsiteY8" fmla="*/ 68622 h 76200"/>
                  <a:gd name="connsiteX9" fmla="*/ 33335 w 38100"/>
                  <a:gd name="connsiteY9" fmla="*/ 57035 h 76200"/>
                  <a:gd name="connsiteX10" fmla="*/ 33244 w 38100"/>
                  <a:gd name="connsiteY10" fmla="*/ 54716 h 76200"/>
                  <a:gd name="connsiteX11" fmla="*/ 33244 w 38100"/>
                  <a:gd name="connsiteY11" fmla="*/ 47667 h 76200"/>
                  <a:gd name="connsiteX12" fmla="*/ 19147 w 38100"/>
                  <a:gd name="connsiteY12" fmla="*/ 53954 h 76200"/>
                  <a:gd name="connsiteX13" fmla="*/ 6098 w 38100"/>
                  <a:gd name="connsiteY13" fmla="*/ 49096 h 76200"/>
                  <a:gd name="connsiteX14" fmla="*/ 6098 w 38100"/>
                  <a:gd name="connsiteY14" fmla="*/ 4709 h 76200"/>
                  <a:gd name="connsiteX15" fmla="*/ 19243 w 38100"/>
                  <a:gd name="connsiteY15" fmla="*/ 42 h 76200"/>
                  <a:gd name="connsiteX16" fmla="*/ 33625 w 38100"/>
                  <a:gd name="connsiteY16" fmla="*/ 6424 h 76200"/>
                  <a:gd name="connsiteX17" fmla="*/ 33625 w 38100"/>
                  <a:gd name="connsiteY17" fmla="*/ 614 h 76200"/>
                  <a:gd name="connsiteX18" fmla="*/ 44198 w 38100"/>
                  <a:gd name="connsiteY18" fmla="*/ 614 h 76200"/>
                  <a:gd name="connsiteX19" fmla="*/ 44198 w 38100"/>
                  <a:gd name="connsiteY19" fmla="*/ 54906 h 76200"/>
                  <a:gd name="connsiteX20" fmla="*/ 23515 w 38100"/>
                  <a:gd name="connsiteY20" fmla="*/ 77973 h 76200"/>
                  <a:gd name="connsiteX21" fmla="*/ 20862 w 38100"/>
                  <a:gd name="connsiteY21" fmla="*/ 7795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100" h="76200">
                    <a:moveTo>
                      <a:pt x="22005" y="10139"/>
                    </a:moveTo>
                    <a:cubicBezTo>
                      <a:pt x="12480" y="10139"/>
                      <a:pt x="10765" y="18616"/>
                      <a:pt x="10765" y="27189"/>
                    </a:cubicBezTo>
                    <a:cubicBezTo>
                      <a:pt x="10765" y="35761"/>
                      <a:pt x="12480" y="44048"/>
                      <a:pt x="22005" y="44048"/>
                    </a:cubicBezTo>
                    <a:cubicBezTo>
                      <a:pt x="31530" y="44048"/>
                      <a:pt x="33054" y="35570"/>
                      <a:pt x="33054" y="26903"/>
                    </a:cubicBezTo>
                    <a:cubicBezTo>
                      <a:pt x="33054" y="18235"/>
                      <a:pt x="31911" y="9853"/>
                      <a:pt x="22005" y="9853"/>
                    </a:cubicBezTo>
                    <a:moveTo>
                      <a:pt x="20671" y="77957"/>
                    </a:moveTo>
                    <a:cubicBezTo>
                      <a:pt x="13581" y="78365"/>
                      <a:pt x="6652" y="75732"/>
                      <a:pt x="1621" y="70718"/>
                    </a:cubicBezTo>
                    <a:lnTo>
                      <a:pt x="8575" y="63764"/>
                    </a:lnTo>
                    <a:cubicBezTo>
                      <a:pt x="11618" y="67024"/>
                      <a:pt x="15930" y="68797"/>
                      <a:pt x="20386" y="68622"/>
                    </a:cubicBezTo>
                    <a:cubicBezTo>
                      <a:pt x="27161" y="68998"/>
                      <a:pt x="32959" y="63811"/>
                      <a:pt x="33335" y="57035"/>
                    </a:cubicBezTo>
                    <a:cubicBezTo>
                      <a:pt x="33378" y="56261"/>
                      <a:pt x="33348" y="55484"/>
                      <a:pt x="33244" y="54716"/>
                    </a:cubicBezTo>
                    <a:lnTo>
                      <a:pt x="33244" y="47667"/>
                    </a:lnTo>
                    <a:cubicBezTo>
                      <a:pt x="29847" y="51930"/>
                      <a:pt x="24589" y="54275"/>
                      <a:pt x="19147" y="53954"/>
                    </a:cubicBezTo>
                    <a:cubicBezTo>
                      <a:pt x="14326" y="54129"/>
                      <a:pt x="9632" y="52382"/>
                      <a:pt x="6098" y="49096"/>
                    </a:cubicBezTo>
                    <a:cubicBezTo>
                      <a:pt x="-2033" y="35418"/>
                      <a:pt x="-2033" y="18388"/>
                      <a:pt x="6098" y="4709"/>
                    </a:cubicBezTo>
                    <a:cubicBezTo>
                      <a:pt x="9732" y="1548"/>
                      <a:pt x="14429" y="-120"/>
                      <a:pt x="19243" y="42"/>
                    </a:cubicBezTo>
                    <a:cubicBezTo>
                      <a:pt x="24799" y="-352"/>
                      <a:pt x="30189" y="2039"/>
                      <a:pt x="33625" y="6424"/>
                    </a:cubicBezTo>
                    <a:lnTo>
                      <a:pt x="33625" y="614"/>
                    </a:lnTo>
                    <a:lnTo>
                      <a:pt x="44198" y="614"/>
                    </a:lnTo>
                    <a:lnTo>
                      <a:pt x="44198" y="54906"/>
                    </a:lnTo>
                    <a:cubicBezTo>
                      <a:pt x="44856" y="66987"/>
                      <a:pt x="35596" y="77315"/>
                      <a:pt x="23515" y="77973"/>
                    </a:cubicBezTo>
                    <a:cubicBezTo>
                      <a:pt x="22631" y="78021"/>
                      <a:pt x="21745" y="78016"/>
                      <a:pt x="20862" y="7795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 20">
                <a:extLst>
                  <a:ext uri="{FF2B5EF4-FFF2-40B4-BE49-F238E27FC236}">
                    <a16:creationId xmlns="" xmlns:a16="http://schemas.microsoft.com/office/drawing/2014/main" id="{38BB7F90-09EB-9947-A1A2-FFFEF1AE8DAE}"/>
                  </a:ext>
                </a:extLst>
              </p:cNvPr>
              <p:cNvSpPr/>
              <p:nvPr/>
            </p:nvSpPr>
            <p:spPr>
              <a:xfrm>
                <a:off x="8676450" y="3134964"/>
                <a:ext cx="47625" cy="66675"/>
              </a:xfrm>
              <a:custGeom>
                <a:avLst/>
                <a:gdLst>
                  <a:gd name="connsiteX0" fmla="*/ 24955 w 47625"/>
                  <a:gd name="connsiteY0" fmla="*/ 65151 h 66675"/>
                  <a:gd name="connsiteX1" fmla="*/ 20955 w 47625"/>
                  <a:gd name="connsiteY1" fmla="*/ 71914 h 66675"/>
                  <a:gd name="connsiteX2" fmla="*/ 9811 w 47625"/>
                  <a:gd name="connsiteY2" fmla="*/ 75914 h 66675"/>
                  <a:gd name="connsiteX3" fmla="*/ 5429 w 47625"/>
                  <a:gd name="connsiteY3" fmla="*/ 75914 h 66675"/>
                  <a:gd name="connsiteX4" fmla="*/ 5429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149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955" y="65151"/>
                    </a:moveTo>
                    <a:cubicBezTo>
                      <a:pt x="24145" y="67676"/>
                      <a:pt x="22778" y="69987"/>
                      <a:pt x="20955" y="71914"/>
                    </a:cubicBezTo>
                    <a:cubicBezTo>
                      <a:pt x="17931" y="74695"/>
                      <a:pt x="13913" y="76137"/>
                      <a:pt x="9811" y="75914"/>
                    </a:cubicBezTo>
                    <a:lnTo>
                      <a:pt x="5429" y="75914"/>
                    </a:lnTo>
                    <a:lnTo>
                      <a:pt x="5429" y="66389"/>
                    </a:lnTo>
                    <a:lnTo>
                      <a:pt x="8192" y="66389"/>
                    </a:lnTo>
                    <a:cubicBezTo>
                      <a:pt x="12859" y="66389"/>
                      <a:pt x="14478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14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 21">
                <a:extLst>
                  <a:ext uri="{FF2B5EF4-FFF2-40B4-BE49-F238E27FC236}">
                    <a16:creationId xmlns="" xmlns:a16="http://schemas.microsoft.com/office/drawing/2014/main" id="{82FE2662-2206-4D4C-920B-6F232F760353}"/>
                  </a:ext>
                </a:extLst>
              </p:cNvPr>
              <p:cNvSpPr/>
              <p:nvPr/>
            </p:nvSpPr>
            <p:spPr>
              <a:xfrm>
                <a:off x="8730075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 22">
                <a:extLst>
                  <a:ext uri="{FF2B5EF4-FFF2-40B4-BE49-F238E27FC236}">
                    <a16:creationId xmlns="" xmlns:a16="http://schemas.microsoft.com/office/drawing/2014/main" id="{0FCDFC22-922E-E040-9A73-429EE37042C6}"/>
                  </a:ext>
                </a:extLst>
              </p:cNvPr>
              <p:cNvSpPr/>
              <p:nvPr/>
            </p:nvSpPr>
            <p:spPr>
              <a:xfrm>
                <a:off x="8787416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 23">
                <a:extLst>
                  <a:ext uri="{FF2B5EF4-FFF2-40B4-BE49-F238E27FC236}">
                    <a16:creationId xmlns="" xmlns:a16="http://schemas.microsoft.com/office/drawing/2014/main" id="{1A51789E-AFBE-EF48-92CF-D3596AE0BCF8}"/>
                  </a:ext>
                </a:extLst>
              </p:cNvPr>
              <p:cNvSpPr/>
              <p:nvPr/>
            </p:nvSpPr>
            <p:spPr>
              <a:xfrm>
                <a:off x="8846661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191 w 19050"/>
                  <a:gd name="connsiteY2" fmla="*/ 77175 h 76200"/>
                  <a:gd name="connsiteX3" fmla="*/ 6191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191 w 19050"/>
                  <a:gd name="connsiteY6" fmla="*/ 23549 h 76200"/>
                  <a:gd name="connsiteX7" fmla="*/ 6191 w 19050"/>
                  <a:gd name="connsiteY7" fmla="*/ 15167 h 76200"/>
                  <a:gd name="connsiteX8" fmla="*/ 19375 w 19050"/>
                  <a:gd name="connsiteY8" fmla="*/ 34 h 76200"/>
                  <a:gd name="connsiteX9" fmla="*/ 21146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191" y="77175"/>
                    </a:lnTo>
                    <a:lnTo>
                      <a:pt x="6191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191" y="23549"/>
                    </a:lnTo>
                    <a:lnTo>
                      <a:pt x="6191" y="15167"/>
                    </a:lnTo>
                    <a:cubicBezTo>
                      <a:pt x="5653" y="7347"/>
                      <a:pt x="11556" y="572"/>
                      <a:pt x="19375" y="34"/>
                    </a:cubicBezTo>
                    <a:cubicBezTo>
                      <a:pt x="19964" y="-7"/>
                      <a:pt x="20556" y="-11"/>
                      <a:pt x="21146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 24">
                <a:extLst>
                  <a:ext uri="{FF2B5EF4-FFF2-40B4-BE49-F238E27FC236}">
                    <a16:creationId xmlns="" xmlns:a16="http://schemas.microsoft.com/office/drawing/2014/main" id="{653DA52B-C9F3-DD4C-B9B9-DB5BAC7CC60B}"/>
                  </a:ext>
                </a:extLst>
              </p:cNvPr>
              <p:cNvSpPr/>
              <p:nvPr/>
            </p:nvSpPr>
            <p:spPr>
              <a:xfrm>
                <a:off x="8883047" y="3111986"/>
                <a:ext cx="19050" cy="76200"/>
              </a:xfrm>
              <a:custGeom>
                <a:avLst/>
                <a:gdLst>
                  <a:gd name="connsiteX0" fmla="*/ 17240 w 19050"/>
                  <a:gd name="connsiteY0" fmla="*/ 32026 h 76200"/>
                  <a:gd name="connsiteX1" fmla="*/ 17240 w 19050"/>
                  <a:gd name="connsiteY1" fmla="*/ 77175 h 76200"/>
                  <a:gd name="connsiteX2" fmla="*/ 6287 w 19050"/>
                  <a:gd name="connsiteY2" fmla="*/ 77175 h 76200"/>
                  <a:gd name="connsiteX3" fmla="*/ 6287 w 19050"/>
                  <a:gd name="connsiteY3" fmla="*/ 32026 h 76200"/>
                  <a:gd name="connsiteX4" fmla="*/ 0 w 19050"/>
                  <a:gd name="connsiteY4" fmla="*/ 32026 h 76200"/>
                  <a:gd name="connsiteX5" fmla="*/ 0 w 19050"/>
                  <a:gd name="connsiteY5" fmla="*/ 23549 h 76200"/>
                  <a:gd name="connsiteX6" fmla="*/ 6287 w 19050"/>
                  <a:gd name="connsiteY6" fmla="*/ 23549 h 76200"/>
                  <a:gd name="connsiteX7" fmla="*/ 6287 w 19050"/>
                  <a:gd name="connsiteY7" fmla="*/ 15167 h 76200"/>
                  <a:gd name="connsiteX8" fmla="*/ 19470 w 19050"/>
                  <a:gd name="connsiteY8" fmla="*/ 34 h 76200"/>
                  <a:gd name="connsiteX9" fmla="*/ 21241 w 19050"/>
                  <a:gd name="connsiteY9" fmla="*/ 22 h 76200"/>
                  <a:gd name="connsiteX10" fmla="*/ 28099 w 19050"/>
                  <a:gd name="connsiteY10" fmla="*/ 22 h 76200"/>
                  <a:gd name="connsiteX11" fmla="*/ 28099 w 19050"/>
                  <a:gd name="connsiteY11" fmla="*/ 9547 h 76200"/>
                  <a:gd name="connsiteX12" fmla="*/ 23241 w 19050"/>
                  <a:gd name="connsiteY12" fmla="*/ 9547 h 76200"/>
                  <a:gd name="connsiteX13" fmla="*/ 17240 w 19050"/>
                  <a:gd name="connsiteY13" fmla="*/ 15929 h 76200"/>
                  <a:gd name="connsiteX14" fmla="*/ 17240 w 19050"/>
                  <a:gd name="connsiteY14" fmla="*/ 23739 h 76200"/>
                  <a:gd name="connsiteX15" fmla="*/ 28099 w 19050"/>
                  <a:gd name="connsiteY15" fmla="*/ 23739 h 76200"/>
                  <a:gd name="connsiteX16" fmla="*/ 28099 w 19050"/>
                  <a:gd name="connsiteY16" fmla="*/ 32217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76200">
                    <a:moveTo>
                      <a:pt x="17240" y="32026"/>
                    </a:moveTo>
                    <a:lnTo>
                      <a:pt x="17240" y="77175"/>
                    </a:lnTo>
                    <a:lnTo>
                      <a:pt x="6287" y="77175"/>
                    </a:lnTo>
                    <a:lnTo>
                      <a:pt x="6287" y="32026"/>
                    </a:lnTo>
                    <a:lnTo>
                      <a:pt x="0" y="32026"/>
                    </a:lnTo>
                    <a:lnTo>
                      <a:pt x="0" y="23549"/>
                    </a:lnTo>
                    <a:lnTo>
                      <a:pt x="6287" y="23549"/>
                    </a:lnTo>
                    <a:lnTo>
                      <a:pt x="6287" y="15167"/>
                    </a:lnTo>
                    <a:cubicBezTo>
                      <a:pt x="5748" y="7347"/>
                      <a:pt x="11651" y="572"/>
                      <a:pt x="19470" y="34"/>
                    </a:cubicBezTo>
                    <a:cubicBezTo>
                      <a:pt x="20060" y="-7"/>
                      <a:pt x="20651" y="-11"/>
                      <a:pt x="21241" y="22"/>
                    </a:cubicBezTo>
                    <a:lnTo>
                      <a:pt x="28099" y="22"/>
                    </a:lnTo>
                    <a:lnTo>
                      <a:pt x="28099" y="9547"/>
                    </a:lnTo>
                    <a:lnTo>
                      <a:pt x="23241" y="9547"/>
                    </a:lnTo>
                    <a:cubicBezTo>
                      <a:pt x="19145" y="9547"/>
                      <a:pt x="17240" y="11929"/>
                      <a:pt x="17240" y="15929"/>
                    </a:cubicBezTo>
                    <a:lnTo>
                      <a:pt x="17240" y="23739"/>
                    </a:lnTo>
                    <a:lnTo>
                      <a:pt x="28099" y="23739"/>
                    </a:lnTo>
                    <a:lnTo>
                      <a:pt x="28099" y="3221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 25">
                <a:extLst>
                  <a:ext uri="{FF2B5EF4-FFF2-40B4-BE49-F238E27FC236}">
                    <a16:creationId xmlns="" xmlns:a16="http://schemas.microsoft.com/office/drawing/2014/main" id="{DBBEEA9D-EF89-464C-AB93-DF6D1BC8F040}"/>
                  </a:ext>
                </a:extLst>
              </p:cNvPr>
              <p:cNvSpPr/>
              <p:nvPr/>
            </p:nvSpPr>
            <p:spPr>
              <a:xfrm>
                <a:off x="8923623" y="3112199"/>
                <a:ext cx="9525" cy="76200"/>
              </a:xfrm>
              <a:custGeom>
                <a:avLst/>
                <a:gdLst>
                  <a:gd name="connsiteX0" fmla="*/ 381 w 9525"/>
                  <a:gd name="connsiteY0" fmla="*/ 22384 h 76200"/>
                  <a:gd name="connsiteX1" fmla="*/ 11335 w 9525"/>
                  <a:gd name="connsiteY1" fmla="*/ 22384 h 76200"/>
                  <a:gd name="connsiteX2" fmla="*/ 11335 w 9525"/>
                  <a:gd name="connsiteY2" fmla="*/ 76962 h 76200"/>
                  <a:gd name="connsiteX3" fmla="*/ 381 w 9525"/>
                  <a:gd name="connsiteY3" fmla="*/ 76962 h 76200"/>
                  <a:gd name="connsiteX4" fmla="*/ 381 w 9525"/>
                  <a:gd name="connsiteY4" fmla="*/ 0 h 76200"/>
                  <a:gd name="connsiteX5" fmla="*/ 12097 w 9525"/>
                  <a:gd name="connsiteY5" fmla="*/ 0 h 76200"/>
                  <a:gd name="connsiteX6" fmla="*/ 12097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381" y="22384"/>
                    </a:moveTo>
                    <a:lnTo>
                      <a:pt x="11335" y="22384"/>
                    </a:lnTo>
                    <a:lnTo>
                      <a:pt x="11335" y="76962"/>
                    </a:lnTo>
                    <a:lnTo>
                      <a:pt x="381" y="76962"/>
                    </a:lnTo>
                    <a:close/>
                    <a:moveTo>
                      <a:pt x="381" y="0"/>
                    </a:moveTo>
                    <a:lnTo>
                      <a:pt x="12097" y="0"/>
                    </a:lnTo>
                    <a:lnTo>
                      <a:pt x="12097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 26">
                <a:extLst>
                  <a:ext uri="{FF2B5EF4-FFF2-40B4-BE49-F238E27FC236}">
                    <a16:creationId xmlns="" xmlns:a16="http://schemas.microsoft.com/office/drawing/2014/main" id="{9FD9188B-23D7-B443-9D43-F68365D956C8}"/>
                  </a:ext>
                </a:extLst>
              </p:cNvPr>
              <p:cNvSpPr/>
              <p:nvPr/>
            </p:nvSpPr>
            <p:spPr>
              <a:xfrm>
                <a:off x="8941117" y="3133979"/>
                <a:ext cx="38100" cy="47625"/>
              </a:xfrm>
              <a:custGeom>
                <a:avLst/>
                <a:gdLst>
                  <a:gd name="connsiteX0" fmla="*/ 24384 w 38100"/>
                  <a:gd name="connsiteY0" fmla="*/ 55941 h 47625"/>
                  <a:gd name="connsiteX1" fmla="*/ 0 w 38100"/>
                  <a:gd name="connsiteY1" fmla="*/ 27938 h 47625"/>
                  <a:gd name="connsiteX2" fmla="*/ 24384 w 38100"/>
                  <a:gd name="connsiteY2" fmla="*/ 30 h 47625"/>
                  <a:gd name="connsiteX3" fmla="*/ 42386 w 38100"/>
                  <a:gd name="connsiteY3" fmla="*/ 7650 h 47625"/>
                  <a:gd name="connsiteX4" fmla="*/ 34766 w 38100"/>
                  <a:gd name="connsiteY4" fmla="*/ 14984 h 47625"/>
                  <a:gd name="connsiteX5" fmla="*/ 16451 w 38100"/>
                  <a:gd name="connsiteY5" fmla="*/ 12726 h 47625"/>
                  <a:gd name="connsiteX6" fmla="*/ 14192 w 38100"/>
                  <a:gd name="connsiteY6" fmla="*/ 14984 h 47625"/>
                  <a:gd name="connsiteX7" fmla="*/ 11049 w 38100"/>
                  <a:gd name="connsiteY7" fmla="*/ 28224 h 47625"/>
                  <a:gd name="connsiteX8" fmla="*/ 14192 w 38100"/>
                  <a:gd name="connsiteY8" fmla="*/ 41559 h 47625"/>
                  <a:gd name="connsiteX9" fmla="*/ 24384 w 38100"/>
                  <a:gd name="connsiteY9" fmla="*/ 46321 h 47625"/>
                  <a:gd name="connsiteX10" fmla="*/ 34766 w 38100"/>
                  <a:gd name="connsiteY10" fmla="*/ 41178 h 47625"/>
                  <a:gd name="connsiteX11" fmla="*/ 42386 w 38100"/>
                  <a:gd name="connsiteY11" fmla="*/ 48417 h 47625"/>
                  <a:gd name="connsiteX12" fmla="*/ 24384 w 38100"/>
                  <a:gd name="connsiteY12" fmla="*/ 5622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384" y="55941"/>
                    </a:moveTo>
                    <a:cubicBezTo>
                      <a:pt x="12097" y="55941"/>
                      <a:pt x="0" y="48321"/>
                      <a:pt x="0" y="27938"/>
                    </a:cubicBezTo>
                    <a:cubicBezTo>
                      <a:pt x="0" y="7554"/>
                      <a:pt x="12097" y="30"/>
                      <a:pt x="24384" y="30"/>
                    </a:cubicBezTo>
                    <a:cubicBezTo>
                      <a:pt x="31235" y="-323"/>
                      <a:pt x="37870" y="2485"/>
                      <a:pt x="42386" y="7650"/>
                    </a:cubicBezTo>
                    <a:lnTo>
                      <a:pt x="34766" y="14984"/>
                    </a:lnTo>
                    <a:cubicBezTo>
                      <a:pt x="30332" y="9303"/>
                      <a:pt x="22132" y="8292"/>
                      <a:pt x="16451" y="12726"/>
                    </a:cubicBezTo>
                    <a:cubicBezTo>
                      <a:pt x="15608" y="13383"/>
                      <a:pt x="14850" y="14142"/>
                      <a:pt x="14192" y="14984"/>
                    </a:cubicBezTo>
                    <a:cubicBezTo>
                      <a:pt x="11673" y="18913"/>
                      <a:pt x="10565" y="23582"/>
                      <a:pt x="11049" y="28224"/>
                    </a:cubicBezTo>
                    <a:cubicBezTo>
                      <a:pt x="10595" y="32894"/>
                      <a:pt x="11700" y="37583"/>
                      <a:pt x="14192" y="41559"/>
                    </a:cubicBezTo>
                    <a:cubicBezTo>
                      <a:pt x="16650" y="44662"/>
                      <a:pt x="20426" y="46427"/>
                      <a:pt x="24384" y="46321"/>
                    </a:cubicBezTo>
                    <a:cubicBezTo>
                      <a:pt x="28479" y="46415"/>
                      <a:pt x="32360" y="44492"/>
                      <a:pt x="34766" y="41178"/>
                    </a:cubicBezTo>
                    <a:lnTo>
                      <a:pt x="42386" y="48417"/>
                    </a:lnTo>
                    <a:cubicBezTo>
                      <a:pt x="37890" y="53629"/>
                      <a:pt x="31262" y="56504"/>
                      <a:pt x="24384" y="56227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" name="Freihandform 27">
                <a:extLst>
                  <a:ext uri="{FF2B5EF4-FFF2-40B4-BE49-F238E27FC236}">
                    <a16:creationId xmlns="" xmlns:a16="http://schemas.microsoft.com/office/drawing/2014/main" id="{CE4EEC81-8FD3-D74E-85E6-E80D419F64BA}"/>
                  </a:ext>
                </a:extLst>
              </p:cNvPr>
              <p:cNvSpPr/>
              <p:nvPr/>
            </p:nvSpPr>
            <p:spPr>
              <a:xfrm>
                <a:off x="9004300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0954 w 9525"/>
                  <a:gd name="connsiteY1" fmla="*/ 22384 h 76200"/>
                  <a:gd name="connsiteX2" fmla="*/ 10954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0954" y="22384"/>
                    </a:lnTo>
                    <a:lnTo>
                      <a:pt x="10954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 28">
                <a:extLst>
                  <a:ext uri="{FF2B5EF4-FFF2-40B4-BE49-F238E27FC236}">
                    <a16:creationId xmlns="" xmlns:a16="http://schemas.microsoft.com/office/drawing/2014/main" id="{35F92811-47A9-5F4B-8B17-4F710BC098DB}"/>
                  </a:ext>
                </a:extLst>
              </p:cNvPr>
              <p:cNvSpPr/>
              <p:nvPr/>
            </p:nvSpPr>
            <p:spPr>
              <a:xfrm>
                <a:off x="9029922" y="3134012"/>
                <a:ext cx="38100" cy="47625"/>
              </a:xfrm>
              <a:custGeom>
                <a:avLst/>
                <a:gdLst>
                  <a:gd name="connsiteX0" fmla="*/ 33909 w 38100"/>
                  <a:gd name="connsiteY0" fmla="*/ 16002 h 47625"/>
                  <a:gd name="connsiteX1" fmla="*/ 23146 w 38100"/>
                  <a:gd name="connsiteY1" fmla="*/ 9144 h 47625"/>
                  <a:gd name="connsiteX2" fmla="*/ 12192 w 38100"/>
                  <a:gd name="connsiteY2" fmla="*/ 16002 h 47625"/>
                  <a:gd name="connsiteX3" fmla="*/ 10858 w 38100"/>
                  <a:gd name="connsiteY3" fmla="*/ 23431 h 47625"/>
                  <a:gd name="connsiteX4" fmla="*/ 35433 w 38100"/>
                  <a:gd name="connsiteY4" fmla="*/ 23431 h 47625"/>
                  <a:gd name="connsiteX5" fmla="*/ 33909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4958 w 38100"/>
                  <a:gd name="connsiteY10" fmla="*/ 47339 h 47625"/>
                  <a:gd name="connsiteX11" fmla="*/ 24479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909" y="16002"/>
                    </a:moveTo>
                    <a:cubicBezTo>
                      <a:pt x="32093" y="11703"/>
                      <a:pt x="27809" y="8974"/>
                      <a:pt x="23146" y="9144"/>
                    </a:cubicBezTo>
                    <a:cubicBezTo>
                      <a:pt x="18436" y="8975"/>
                      <a:pt x="14098" y="11691"/>
                      <a:pt x="12192" y="16002"/>
                    </a:cubicBezTo>
                    <a:cubicBezTo>
                      <a:pt x="11213" y="18352"/>
                      <a:pt x="10758" y="20887"/>
                      <a:pt x="10858" y="23431"/>
                    </a:cubicBezTo>
                    <a:lnTo>
                      <a:pt x="35433" y="23431"/>
                    </a:lnTo>
                    <a:cubicBezTo>
                      <a:pt x="35428" y="20878"/>
                      <a:pt x="34910" y="18351"/>
                      <a:pt x="33909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1" y="46669"/>
                      <a:pt x="34702" y="44593"/>
                      <a:pt x="38005" y="40767"/>
                    </a:cubicBezTo>
                    <a:lnTo>
                      <a:pt x="44958" y="47339"/>
                    </a:lnTo>
                    <a:cubicBezTo>
                      <a:pt x="39788" y="53159"/>
                      <a:pt x="32253" y="56313"/>
                      <a:pt x="24479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 29">
                <a:extLst>
                  <a:ext uri="{FF2B5EF4-FFF2-40B4-BE49-F238E27FC236}">
                    <a16:creationId xmlns="" xmlns:a16="http://schemas.microsoft.com/office/drawing/2014/main" id="{4540C64A-5028-9D44-8E89-E0D434A395E5}"/>
                  </a:ext>
                </a:extLst>
              </p:cNvPr>
              <p:cNvSpPr/>
              <p:nvPr/>
            </p:nvSpPr>
            <p:spPr>
              <a:xfrm>
                <a:off x="9090692" y="3134002"/>
                <a:ext cx="38100" cy="47625"/>
              </a:xfrm>
              <a:custGeom>
                <a:avLst/>
                <a:gdLst>
                  <a:gd name="connsiteX0" fmla="*/ 33338 w 38100"/>
                  <a:gd name="connsiteY0" fmla="*/ 55159 h 47625"/>
                  <a:gd name="connsiteX1" fmla="*/ 33338 w 38100"/>
                  <a:gd name="connsiteY1" fmla="*/ 21917 h 47625"/>
                  <a:gd name="connsiteX2" fmla="*/ 24418 w 38100"/>
                  <a:gd name="connsiteY2" fmla="*/ 9917 h 47625"/>
                  <a:gd name="connsiteX3" fmla="*/ 22288 w 38100"/>
                  <a:gd name="connsiteY3" fmla="*/ 9820 h 47625"/>
                  <a:gd name="connsiteX4" fmla="*/ 10979 w 38100"/>
                  <a:gd name="connsiteY4" fmla="*/ 20008 h 47625"/>
                  <a:gd name="connsiteX5" fmla="*/ 11049 w 38100"/>
                  <a:gd name="connsiteY5" fmla="*/ 21917 h 47625"/>
                  <a:gd name="connsiteX6" fmla="*/ 11049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858 w 38100"/>
                  <a:gd name="connsiteY9" fmla="*/ 581 h 47625"/>
                  <a:gd name="connsiteX10" fmla="*/ 10858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59"/>
                    </a:moveTo>
                    <a:lnTo>
                      <a:pt x="33338" y="21917"/>
                    </a:lnTo>
                    <a:cubicBezTo>
                      <a:pt x="34188" y="16140"/>
                      <a:pt x="30195" y="10768"/>
                      <a:pt x="24418" y="9917"/>
                    </a:cubicBezTo>
                    <a:cubicBezTo>
                      <a:pt x="23713" y="9813"/>
                      <a:pt x="23000" y="9781"/>
                      <a:pt x="22288" y="9820"/>
                    </a:cubicBezTo>
                    <a:cubicBezTo>
                      <a:pt x="16352" y="9510"/>
                      <a:pt x="11289" y="14072"/>
                      <a:pt x="10979" y="20008"/>
                    </a:cubicBezTo>
                    <a:cubicBezTo>
                      <a:pt x="10946" y="20645"/>
                      <a:pt x="10969" y="21284"/>
                      <a:pt x="11049" y="21917"/>
                    </a:cubicBezTo>
                    <a:lnTo>
                      <a:pt x="11049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858" y="581"/>
                    </a:lnTo>
                    <a:lnTo>
                      <a:pt x="10858" y="6106"/>
                    </a:lnTo>
                    <a:cubicBezTo>
                      <a:pt x="14583" y="2086"/>
                      <a:pt x="19858" y="-135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34" y="9038"/>
                      <a:pt x="44748" y="14629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 30">
                <a:extLst>
                  <a:ext uri="{FF2B5EF4-FFF2-40B4-BE49-F238E27FC236}">
                    <a16:creationId xmlns="" xmlns:a16="http://schemas.microsoft.com/office/drawing/2014/main" id="{64893B90-C508-8F4D-BE4F-7F9C7FA06174}"/>
                  </a:ext>
                </a:extLst>
              </p:cNvPr>
              <p:cNvSpPr/>
              <p:nvPr/>
            </p:nvSpPr>
            <p:spPr>
              <a:xfrm>
                <a:off x="9148032" y="3133980"/>
                <a:ext cx="38100" cy="47625"/>
              </a:xfrm>
              <a:custGeom>
                <a:avLst/>
                <a:gdLst>
                  <a:gd name="connsiteX0" fmla="*/ 24289 w 38100"/>
                  <a:gd name="connsiteY0" fmla="*/ 55944 h 47625"/>
                  <a:gd name="connsiteX1" fmla="*/ 0 w 38100"/>
                  <a:gd name="connsiteY1" fmla="*/ 27940 h 47625"/>
                  <a:gd name="connsiteX2" fmla="*/ 24289 w 38100"/>
                  <a:gd name="connsiteY2" fmla="*/ 32 h 47625"/>
                  <a:gd name="connsiteX3" fmla="*/ 42291 w 38100"/>
                  <a:gd name="connsiteY3" fmla="*/ 7652 h 47625"/>
                  <a:gd name="connsiteX4" fmla="*/ 34766 w 38100"/>
                  <a:gd name="connsiteY4" fmla="*/ 14986 h 47625"/>
                  <a:gd name="connsiteX5" fmla="*/ 24289 w 38100"/>
                  <a:gd name="connsiteY5" fmla="*/ 9843 h 47625"/>
                  <a:gd name="connsiteX6" fmla="*/ 14192 w 38100"/>
                  <a:gd name="connsiteY6" fmla="*/ 14701 h 47625"/>
                  <a:gd name="connsiteX7" fmla="*/ 10954 w 38100"/>
                  <a:gd name="connsiteY7" fmla="*/ 27940 h 47625"/>
                  <a:gd name="connsiteX8" fmla="*/ 14192 w 38100"/>
                  <a:gd name="connsiteY8" fmla="*/ 41275 h 47625"/>
                  <a:gd name="connsiteX9" fmla="*/ 24289 w 38100"/>
                  <a:gd name="connsiteY9" fmla="*/ 46038 h 47625"/>
                  <a:gd name="connsiteX10" fmla="*/ 34766 w 38100"/>
                  <a:gd name="connsiteY10" fmla="*/ 40894 h 47625"/>
                  <a:gd name="connsiteX11" fmla="*/ 42291 w 38100"/>
                  <a:gd name="connsiteY11" fmla="*/ 48133 h 47625"/>
                  <a:gd name="connsiteX12" fmla="*/ 24289 w 38100"/>
                  <a:gd name="connsiteY12" fmla="*/ 559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47625">
                    <a:moveTo>
                      <a:pt x="24289" y="55944"/>
                    </a:moveTo>
                    <a:cubicBezTo>
                      <a:pt x="12002" y="55944"/>
                      <a:pt x="0" y="48324"/>
                      <a:pt x="0" y="27940"/>
                    </a:cubicBezTo>
                    <a:cubicBezTo>
                      <a:pt x="0" y="7557"/>
                      <a:pt x="12002" y="32"/>
                      <a:pt x="24289" y="32"/>
                    </a:cubicBezTo>
                    <a:cubicBezTo>
                      <a:pt x="31143" y="-335"/>
                      <a:pt x="37784" y="2476"/>
                      <a:pt x="42291" y="7652"/>
                    </a:cubicBezTo>
                    <a:lnTo>
                      <a:pt x="34766" y="14986"/>
                    </a:lnTo>
                    <a:cubicBezTo>
                      <a:pt x="32319" y="11669"/>
                      <a:pt x="28410" y="9750"/>
                      <a:pt x="24289" y="9843"/>
                    </a:cubicBezTo>
                    <a:cubicBezTo>
                      <a:pt x="20338" y="9744"/>
                      <a:pt x="16581" y="11552"/>
                      <a:pt x="14192" y="14701"/>
                    </a:cubicBezTo>
                    <a:cubicBezTo>
                      <a:pt x="11589" y="18595"/>
                      <a:pt x="10442" y="23283"/>
                      <a:pt x="10954" y="27940"/>
                    </a:cubicBezTo>
                    <a:cubicBezTo>
                      <a:pt x="10475" y="32625"/>
                      <a:pt x="11619" y="37332"/>
                      <a:pt x="14192" y="41275"/>
                    </a:cubicBezTo>
                    <a:cubicBezTo>
                      <a:pt x="16611" y="44376"/>
                      <a:pt x="20358" y="46143"/>
                      <a:pt x="24289" y="46038"/>
                    </a:cubicBezTo>
                    <a:cubicBezTo>
                      <a:pt x="28410" y="46130"/>
                      <a:pt x="32319" y="44211"/>
                      <a:pt x="34766" y="40894"/>
                    </a:cubicBezTo>
                    <a:lnTo>
                      <a:pt x="42291" y="48133"/>
                    </a:lnTo>
                    <a:cubicBezTo>
                      <a:pt x="37803" y="53357"/>
                      <a:pt x="31169" y="56235"/>
                      <a:pt x="24289" y="559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 31">
                <a:extLst>
                  <a:ext uri="{FF2B5EF4-FFF2-40B4-BE49-F238E27FC236}">
                    <a16:creationId xmlns="" xmlns:a16="http://schemas.microsoft.com/office/drawing/2014/main" id="{D1466E8A-94D4-E044-AF48-8537082275A3}"/>
                  </a:ext>
                </a:extLst>
              </p:cNvPr>
              <p:cNvSpPr/>
              <p:nvPr/>
            </p:nvSpPr>
            <p:spPr>
              <a:xfrm>
                <a:off x="9198991" y="3134964"/>
                <a:ext cx="47625" cy="66675"/>
              </a:xfrm>
              <a:custGeom>
                <a:avLst/>
                <a:gdLst>
                  <a:gd name="connsiteX0" fmla="*/ 24384 w 47625"/>
                  <a:gd name="connsiteY0" fmla="*/ 65151 h 66675"/>
                  <a:gd name="connsiteX1" fmla="*/ 20383 w 47625"/>
                  <a:gd name="connsiteY1" fmla="*/ 71914 h 66675"/>
                  <a:gd name="connsiteX2" fmla="*/ 9239 w 47625"/>
                  <a:gd name="connsiteY2" fmla="*/ 75914 h 66675"/>
                  <a:gd name="connsiteX3" fmla="*/ 5334 w 47625"/>
                  <a:gd name="connsiteY3" fmla="*/ 75914 h 66675"/>
                  <a:gd name="connsiteX4" fmla="*/ 5334 w 47625"/>
                  <a:gd name="connsiteY4" fmla="*/ 66389 h 66675"/>
                  <a:gd name="connsiteX5" fmla="*/ 8192 w 47625"/>
                  <a:gd name="connsiteY5" fmla="*/ 66389 h 66675"/>
                  <a:gd name="connsiteX6" fmla="*/ 16097 w 47625"/>
                  <a:gd name="connsiteY6" fmla="*/ 60579 h 66675"/>
                  <a:gd name="connsiteX7" fmla="*/ 19050 w 47625"/>
                  <a:gd name="connsiteY7" fmla="*/ 52102 h 66675"/>
                  <a:gd name="connsiteX8" fmla="*/ 0 w 47625"/>
                  <a:gd name="connsiteY8" fmla="*/ 0 h 66675"/>
                  <a:gd name="connsiteX9" fmla="*/ 11621 w 47625"/>
                  <a:gd name="connsiteY9" fmla="*/ 0 h 66675"/>
                  <a:gd name="connsiteX10" fmla="*/ 24670 w 47625"/>
                  <a:gd name="connsiteY10" fmla="*/ 38100 h 66675"/>
                  <a:gd name="connsiteX11" fmla="*/ 37338 w 47625"/>
                  <a:gd name="connsiteY11" fmla="*/ 0 h 66675"/>
                  <a:gd name="connsiteX12" fmla="*/ 49054 w 47625"/>
                  <a:gd name="connsiteY1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66675">
                    <a:moveTo>
                      <a:pt x="24384" y="65151"/>
                    </a:moveTo>
                    <a:cubicBezTo>
                      <a:pt x="23573" y="67676"/>
                      <a:pt x="22206" y="69987"/>
                      <a:pt x="20383" y="71914"/>
                    </a:cubicBezTo>
                    <a:cubicBezTo>
                      <a:pt x="17360" y="74695"/>
                      <a:pt x="13341" y="76137"/>
                      <a:pt x="9239" y="75914"/>
                    </a:cubicBezTo>
                    <a:lnTo>
                      <a:pt x="5334" y="75914"/>
                    </a:lnTo>
                    <a:lnTo>
                      <a:pt x="5334" y="66389"/>
                    </a:lnTo>
                    <a:lnTo>
                      <a:pt x="8192" y="66389"/>
                    </a:lnTo>
                    <a:cubicBezTo>
                      <a:pt x="12859" y="66389"/>
                      <a:pt x="14383" y="64960"/>
                      <a:pt x="16097" y="60579"/>
                    </a:cubicBezTo>
                    <a:lnTo>
                      <a:pt x="19050" y="52102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670" y="38100"/>
                    </a:lnTo>
                    <a:lnTo>
                      <a:pt x="37338" y="0"/>
                    </a:lnTo>
                    <a:lnTo>
                      <a:pt x="49054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 32">
                <a:extLst>
                  <a:ext uri="{FF2B5EF4-FFF2-40B4-BE49-F238E27FC236}">
                    <a16:creationId xmlns="" xmlns:a16="http://schemas.microsoft.com/office/drawing/2014/main" id="{217471EC-7D89-6D47-8AB7-5CB3790D22D0}"/>
                  </a:ext>
                </a:extLst>
              </p:cNvPr>
              <p:cNvSpPr/>
              <p:nvPr/>
            </p:nvSpPr>
            <p:spPr>
              <a:xfrm>
                <a:off x="9251569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4 w 9525"/>
                  <a:gd name="connsiteY1" fmla="*/ 0 h 9525"/>
                  <a:gd name="connsiteX2" fmla="*/ 13144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4" y="0"/>
                    </a:lnTo>
                    <a:lnTo>
                      <a:pt x="13144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 33">
                <a:extLst>
                  <a:ext uri="{FF2B5EF4-FFF2-40B4-BE49-F238E27FC236}">
                    <a16:creationId xmlns="" xmlns:a16="http://schemas.microsoft.com/office/drawing/2014/main" id="{525F4DFC-F454-2246-87ED-E18EC7EEBE5E}"/>
                  </a:ext>
                </a:extLst>
              </p:cNvPr>
              <p:cNvSpPr/>
              <p:nvPr/>
            </p:nvSpPr>
            <p:spPr>
              <a:xfrm>
                <a:off x="9309195" y="3112580"/>
                <a:ext cx="47625" cy="76200"/>
              </a:xfrm>
              <a:custGeom>
                <a:avLst/>
                <a:gdLst>
                  <a:gd name="connsiteX0" fmla="*/ 0 w 47625"/>
                  <a:gd name="connsiteY0" fmla="*/ 76581 h 76200"/>
                  <a:gd name="connsiteX1" fmla="*/ 0 w 47625"/>
                  <a:gd name="connsiteY1" fmla="*/ 0 h 76200"/>
                  <a:gd name="connsiteX2" fmla="*/ 49054 w 47625"/>
                  <a:gd name="connsiteY2" fmla="*/ 0 h 76200"/>
                  <a:gd name="connsiteX3" fmla="*/ 49054 w 47625"/>
                  <a:gd name="connsiteY3" fmla="*/ 10382 h 76200"/>
                  <a:gd name="connsiteX4" fmla="*/ 11621 w 47625"/>
                  <a:gd name="connsiteY4" fmla="*/ 10382 h 76200"/>
                  <a:gd name="connsiteX5" fmla="*/ 11621 w 47625"/>
                  <a:gd name="connsiteY5" fmla="*/ 32766 h 76200"/>
                  <a:gd name="connsiteX6" fmla="*/ 43529 w 47625"/>
                  <a:gd name="connsiteY6" fmla="*/ 32766 h 76200"/>
                  <a:gd name="connsiteX7" fmla="*/ 43529 w 47625"/>
                  <a:gd name="connsiteY7" fmla="*/ 43148 h 76200"/>
                  <a:gd name="connsiteX8" fmla="*/ 11621 w 47625"/>
                  <a:gd name="connsiteY8" fmla="*/ 43148 h 76200"/>
                  <a:gd name="connsiteX9" fmla="*/ 11621 w 47625"/>
                  <a:gd name="connsiteY9" fmla="*/ 66199 h 76200"/>
                  <a:gd name="connsiteX10" fmla="*/ 49054 w 47625"/>
                  <a:gd name="connsiteY10" fmla="*/ 66199 h 76200"/>
                  <a:gd name="connsiteX11" fmla="*/ 49054 w 47625"/>
                  <a:gd name="connsiteY11" fmla="*/ 76581 h 76200"/>
                  <a:gd name="connsiteX12" fmla="*/ 0 w 47625"/>
                  <a:gd name="connsiteY12" fmla="*/ 765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76200">
                    <a:moveTo>
                      <a:pt x="0" y="76581"/>
                    </a:moveTo>
                    <a:lnTo>
                      <a:pt x="0" y="0"/>
                    </a:lnTo>
                    <a:lnTo>
                      <a:pt x="49054" y="0"/>
                    </a:lnTo>
                    <a:lnTo>
                      <a:pt x="49054" y="10382"/>
                    </a:lnTo>
                    <a:lnTo>
                      <a:pt x="11621" y="10382"/>
                    </a:lnTo>
                    <a:lnTo>
                      <a:pt x="11621" y="32766"/>
                    </a:lnTo>
                    <a:lnTo>
                      <a:pt x="43529" y="32766"/>
                    </a:lnTo>
                    <a:lnTo>
                      <a:pt x="43529" y="43148"/>
                    </a:lnTo>
                    <a:lnTo>
                      <a:pt x="11621" y="43148"/>
                    </a:lnTo>
                    <a:lnTo>
                      <a:pt x="11621" y="66199"/>
                    </a:lnTo>
                    <a:lnTo>
                      <a:pt x="49054" y="66199"/>
                    </a:lnTo>
                    <a:lnTo>
                      <a:pt x="49054" y="76581"/>
                    </a:lnTo>
                    <a:lnTo>
                      <a:pt x="0" y="765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 34">
                <a:extLst>
                  <a:ext uri="{FF2B5EF4-FFF2-40B4-BE49-F238E27FC236}">
                    <a16:creationId xmlns="" xmlns:a16="http://schemas.microsoft.com/office/drawing/2014/main" id="{C779E7D7-73C4-0B45-BA28-E43629A83A9C}"/>
                  </a:ext>
                </a:extLst>
              </p:cNvPr>
              <p:cNvSpPr/>
              <p:nvPr/>
            </p:nvSpPr>
            <p:spPr>
              <a:xfrm>
                <a:off x="9373679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2288 w 38100"/>
                  <a:gd name="connsiteY2" fmla="*/ 9820 h 47625"/>
                  <a:gd name="connsiteX3" fmla="*/ 10895 w 38100"/>
                  <a:gd name="connsiteY3" fmla="*/ 20116 h 47625"/>
                  <a:gd name="connsiteX4" fmla="*/ 10954 w 38100"/>
                  <a:gd name="connsiteY4" fmla="*/ 21917 h 47625"/>
                  <a:gd name="connsiteX5" fmla="*/ 10954 w 38100"/>
                  <a:gd name="connsiteY5" fmla="*/ 55159 h 47625"/>
                  <a:gd name="connsiteX6" fmla="*/ 0 w 38100"/>
                  <a:gd name="connsiteY6" fmla="*/ 55159 h 47625"/>
                  <a:gd name="connsiteX7" fmla="*/ 0 w 38100"/>
                  <a:gd name="connsiteY7" fmla="*/ 581 h 47625"/>
                  <a:gd name="connsiteX8" fmla="*/ 10763 w 38100"/>
                  <a:gd name="connsiteY8" fmla="*/ 581 h 47625"/>
                  <a:gd name="connsiteX9" fmla="*/ 10763 w 38100"/>
                  <a:gd name="connsiteY9" fmla="*/ 6106 h 47625"/>
                  <a:gd name="connsiteX10" fmla="*/ 25337 w 38100"/>
                  <a:gd name="connsiteY10" fmla="*/ 10 h 47625"/>
                  <a:gd name="connsiteX11" fmla="*/ 38767 w 38100"/>
                  <a:gd name="connsiteY11" fmla="*/ 4963 h 47625"/>
                  <a:gd name="connsiteX12" fmla="*/ 44291 w 38100"/>
                  <a:gd name="connsiteY12" fmla="*/ 20298 h 47625"/>
                  <a:gd name="connsiteX13" fmla="*/ 44291 w 38100"/>
                  <a:gd name="connsiteY13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3242" y="13440"/>
                      <a:pt x="28480" y="9820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6" y="2112"/>
                      <a:pt x="19837" y="-102"/>
                      <a:pt x="25337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1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 35">
                <a:extLst>
                  <a:ext uri="{FF2B5EF4-FFF2-40B4-BE49-F238E27FC236}">
                    <a16:creationId xmlns="" xmlns:a16="http://schemas.microsoft.com/office/drawing/2014/main" id="{BE279B7F-10BE-1B4B-85AE-BFC921B861AC}"/>
                  </a:ext>
                </a:extLst>
              </p:cNvPr>
              <p:cNvSpPr/>
              <p:nvPr/>
            </p:nvSpPr>
            <p:spPr>
              <a:xfrm>
                <a:off x="9427115" y="3134583"/>
                <a:ext cx="47625" cy="47625"/>
              </a:xfrm>
              <a:custGeom>
                <a:avLst/>
                <a:gdLst>
                  <a:gd name="connsiteX0" fmla="*/ 28956 w 47625"/>
                  <a:gd name="connsiteY0" fmla="*/ 54578 h 47625"/>
                  <a:gd name="connsiteX1" fmla="*/ 20002 w 47625"/>
                  <a:gd name="connsiteY1" fmla="*/ 54578 h 47625"/>
                  <a:gd name="connsiteX2" fmla="*/ 0 w 47625"/>
                  <a:gd name="connsiteY2" fmla="*/ 0 h 47625"/>
                  <a:gd name="connsiteX3" fmla="*/ 11621 w 47625"/>
                  <a:gd name="connsiteY3" fmla="*/ 0 h 47625"/>
                  <a:gd name="connsiteX4" fmla="*/ 24479 w 47625"/>
                  <a:gd name="connsiteY4" fmla="*/ 38481 h 47625"/>
                  <a:gd name="connsiteX5" fmla="*/ 37338 w 47625"/>
                  <a:gd name="connsiteY5" fmla="*/ 0 h 47625"/>
                  <a:gd name="connsiteX6" fmla="*/ 48958 w 47625"/>
                  <a:gd name="connsiteY6" fmla="*/ 0 h 47625"/>
                  <a:gd name="connsiteX7" fmla="*/ 28956 w 47625"/>
                  <a:gd name="connsiteY7" fmla="*/ 545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47625">
                    <a:moveTo>
                      <a:pt x="28956" y="54578"/>
                    </a:moveTo>
                    <a:lnTo>
                      <a:pt x="20002" y="54578"/>
                    </a:lnTo>
                    <a:lnTo>
                      <a:pt x="0" y="0"/>
                    </a:lnTo>
                    <a:lnTo>
                      <a:pt x="11621" y="0"/>
                    </a:lnTo>
                    <a:lnTo>
                      <a:pt x="24479" y="38481"/>
                    </a:lnTo>
                    <a:lnTo>
                      <a:pt x="37338" y="0"/>
                    </a:lnTo>
                    <a:lnTo>
                      <a:pt x="48958" y="0"/>
                    </a:lnTo>
                    <a:lnTo>
                      <a:pt x="28956" y="54578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 36">
                <a:extLst>
                  <a:ext uri="{FF2B5EF4-FFF2-40B4-BE49-F238E27FC236}">
                    <a16:creationId xmlns="" xmlns:a16="http://schemas.microsoft.com/office/drawing/2014/main" id="{49FAF7AF-14A6-4D45-84AC-497396B32C44}"/>
                  </a:ext>
                </a:extLst>
              </p:cNvPr>
              <p:cNvSpPr/>
              <p:nvPr/>
            </p:nvSpPr>
            <p:spPr>
              <a:xfrm>
                <a:off x="9487694" y="3112199"/>
                <a:ext cx="9525" cy="76200"/>
              </a:xfrm>
              <a:custGeom>
                <a:avLst/>
                <a:gdLst>
                  <a:gd name="connsiteX0" fmla="*/ 0 w 9525"/>
                  <a:gd name="connsiteY0" fmla="*/ 22384 h 76200"/>
                  <a:gd name="connsiteX1" fmla="*/ 11049 w 9525"/>
                  <a:gd name="connsiteY1" fmla="*/ 22384 h 76200"/>
                  <a:gd name="connsiteX2" fmla="*/ 11049 w 9525"/>
                  <a:gd name="connsiteY2" fmla="*/ 76962 h 76200"/>
                  <a:gd name="connsiteX3" fmla="*/ 0 w 9525"/>
                  <a:gd name="connsiteY3" fmla="*/ 76962 h 76200"/>
                  <a:gd name="connsiteX4" fmla="*/ 0 w 9525"/>
                  <a:gd name="connsiteY4" fmla="*/ 0 h 76200"/>
                  <a:gd name="connsiteX5" fmla="*/ 11621 w 9525"/>
                  <a:gd name="connsiteY5" fmla="*/ 0 h 76200"/>
                  <a:gd name="connsiteX6" fmla="*/ 11621 w 9525"/>
                  <a:gd name="connsiteY6" fmla="*/ 11620 h 76200"/>
                  <a:gd name="connsiteX7" fmla="*/ 0 w 9525"/>
                  <a:gd name="connsiteY7" fmla="*/ 116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76200">
                    <a:moveTo>
                      <a:pt x="0" y="22384"/>
                    </a:moveTo>
                    <a:lnTo>
                      <a:pt x="11049" y="22384"/>
                    </a:lnTo>
                    <a:lnTo>
                      <a:pt x="11049" y="76962"/>
                    </a:lnTo>
                    <a:lnTo>
                      <a:pt x="0" y="76962"/>
                    </a:lnTo>
                    <a:close/>
                    <a:moveTo>
                      <a:pt x="0" y="0"/>
                    </a:moveTo>
                    <a:lnTo>
                      <a:pt x="11621" y="0"/>
                    </a:lnTo>
                    <a:lnTo>
                      <a:pt x="11621" y="11620"/>
                    </a:lnTo>
                    <a:lnTo>
                      <a:pt x="0" y="1162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 37">
                <a:extLst>
                  <a:ext uri="{FF2B5EF4-FFF2-40B4-BE49-F238E27FC236}">
                    <a16:creationId xmlns="" xmlns:a16="http://schemas.microsoft.com/office/drawing/2014/main" id="{D48EF656-7F90-604B-BB55-7C46018D4521}"/>
                  </a:ext>
                </a:extLst>
              </p:cNvPr>
              <p:cNvSpPr/>
              <p:nvPr/>
            </p:nvSpPr>
            <p:spPr>
              <a:xfrm>
                <a:off x="9516174" y="3133987"/>
                <a:ext cx="38100" cy="47625"/>
              </a:xfrm>
              <a:custGeom>
                <a:avLst/>
                <a:gdLst>
                  <a:gd name="connsiteX0" fmla="*/ 30099 w 38100"/>
                  <a:gd name="connsiteY0" fmla="*/ 13454 h 47625"/>
                  <a:gd name="connsiteX1" fmla="*/ 21907 w 38100"/>
                  <a:gd name="connsiteY1" fmla="*/ 9835 h 47625"/>
                  <a:gd name="connsiteX2" fmla="*/ 10916 w 38100"/>
                  <a:gd name="connsiteY2" fmla="*/ 21317 h 47625"/>
                  <a:gd name="connsiteX3" fmla="*/ 10954 w 38100"/>
                  <a:gd name="connsiteY3" fmla="*/ 22027 h 47625"/>
                  <a:gd name="connsiteX4" fmla="*/ 10954 w 38100"/>
                  <a:gd name="connsiteY4" fmla="*/ 55174 h 47625"/>
                  <a:gd name="connsiteX5" fmla="*/ 0 w 38100"/>
                  <a:gd name="connsiteY5" fmla="*/ 55174 h 47625"/>
                  <a:gd name="connsiteX6" fmla="*/ 0 w 38100"/>
                  <a:gd name="connsiteY6" fmla="*/ 596 h 47625"/>
                  <a:gd name="connsiteX7" fmla="*/ 10763 w 38100"/>
                  <a:gd name="connsiteY7" fmla="*/ 596 h 47625"/>
                  <a:gd name="connsiteX8" fmla="*/ 10763 w 38100"/>
                  <a:gd name="connsiteY8" fmla="*/ 6596 h 47625"/>
                  <a:gd name="connsiteX9" fmla="*/ 25336 w 38100"/>
                  <a:gd name="connsiteY9" fmla="*/ 24 h 47625"/>
                  <a:gd name="connsiteX10" fmla="*/ 38386 w 38100"/>
                  <a:gd name="connsiteY10" fmla="*/ 516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47625">
                    <a:moveTo>
                      <a:pt x="30099" y="13454"/>
                    </a:moveTo>
                    <a:cubicBezTo>
                      <a:pt x="28064" y="11060"/>
                      <a:pt x="25047" y="9727"/>
                      <a:pt x="21907" y="9835"/>
                    </a:cubicBezTo>
                    <a:cubicBezTo>
                      <a:pt x="15702" y="9970"/>
                      <a:pt x="10780" y="15111"/>
                      <a:pt x="10916" y="21317"/>
                    </a:cubicBezTo>
                    <a:cubicBezTo>
                      <a:pt x="10921" y="21554"/>
                      <a:pt x="10933" y="21791"/>
                      <a:pt x="10954" y="22027"/>
                    </a:cubicBezTo>
                    <a:lnTo>
                      <a:pt x="10954" y="55174"/>
                    </a:lnTo>
                    <a:lnTo>
                      <a:pt x="0" y="55174"/>
                    </a:lnTo>
                    <a:lnTo>
                      <a:pt x="0" y="596"/>
                    </a:lnTo>
                    <a:lnTo>
                      <a:pt x="10763" y="596"/>
                    </a:lnTo>
                    <a:lnTo>
                      <a:pt x="10763" y="6596"/>
                    </a:lnTo>
                    <a:cubicBezTo>
                      <a:pt x="14337" y="2263"/>
                      <a:pt x="19722" y="-166"/>
                      <a:pt x="25336" y="24"/>
                    </a:cubicBezTo>
                    <a:cubicBezTo>
                      <a:pt x="30227" y="-238"/>
                      <a:pt x="34989" y="1639"/>
                      <a:pt x="38386" y="5168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 38">
                <a:extLst>
                  <a:ext uri="{FF2B5EF4-FFF2-40B4-BE49-F238E27FC236}">
                    <a16:creationId xmlns="" xmlns:a16="http://schemas.microsoft.com/office/drawing/2014/main" id="{C2286F24-ABBA-EE45-967A-6A4C0A22BB66}"/>
                  </a:ext>
                </a:extLst>
              </p:cNvPr>
              <p:cNvSpPr/>
              <p:nvPr/>
            </p:nvSpPr>
            <p:spPr>
              <a:xfrm>
                <a:off x="9560854" y="3134003"/>
                <a:ext cx="38100" cy="47625"/>
              </a:xfrm>
              <a:custGeom>
                <a:avLst/>
                <a:gdLst>
                  <a:gd name="connsiteX0" fmla="*/ 30853 w 38100"/>
                  <a:gd name="connsiteY0" fmla="*/ 12868 h 47625"/>
                  <a:gd name="connsiteX1" fmla="*/ 14756 w 38100"/>
                  <a:gd name="connsiteY1" fmla="*/ 12868 h 47625"/>
                  <a:gd name="connsiteX2" fmla="*/ 14756 w 38100"/>
                  <a:gd name="connsiteY2" fmla="*/ 42871 h 47625"/>
                  <a:gd name="connsiteX3" fmla="*/ 30853 w 38100"/>
                  <a:gd name="connsiteY3" fmla="*/ 42871 h 47625"/>
                  <a:gd name="connsiteX4" fmla="*/ 30853 w 38100"/>
                  <a:gd name="connsiteY4" fmla="*/ 12868 h 47625"/>
                  <a:gd name="connsiteX5" fmla="*/ 39140 w 38100"/>
                  <a:gd name="connsiteY5" fmla="*/ 49444 h 47625"/>
                  <a:gd name="connsiteX6" fmla="*/ 22756 w 38100"/>
                  <a:gd name="connsiteY6" fmla="*/ 55921 h 47625"/>
                  <a:gd name="connsiteX7" fmla="*/ 6469 w 38100"/>
                  <a:gd name="connsiteY7" fmla="*/ 49444 h 47625"/>
                  <a:gd name="connsiteX8" fmla="*/ 6469 w 38100"/>
                  <a:gd name="connsiteY8" fmla="*/ 6391 h 47625"/>
                  <a:gd name="connsiteX9" fmla="*/ 22756 w 38100"/>
                  <a:gd name="connsiteY9" fmla="*/ 9 h 47625"/>
                  <a:gd name="connsiteX10" fmla="*/ 39140 w 38100"/>
                  <a:gd name="connsiteY10" fmla="*/ 6391 h 47625"/>
                  <a:gd name="connsiteX11" fmla="*/ 39140 w 38100"/>
                  <a:gd name="connsiteY11" fmla="*/ 494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47625">
                    <a:moveTo>
                      <a:pt x="30853" y="12868"/>
                    </a:moveTo>
                    <a:cubicBezTo>
                      <a:pt x="26250" y="8822"/>
                      <a:pt x="19359" y="8822"/>
                      <a:pt x="14756" y="12868"/>
                    </a:cubicBezTo>
                    <a:cubicBezTo>
                      <a:pt x="9810" y="22258"/>
                      <a:pt x="9810" y="33481"/>
                      <a:pt x="14756" y="42871"/>
                    </a:cubicBezTo>
                    <a:cubicBezTo>
                      <a:pt x="19308" y="47048"/>
                      <a:pt x="26300" y="47048"/>
                      <a:pt x="30853" y="42871"/>
                    </a:cubicBezTo>
                    <a:cubicBezTo>
                      <a:pt x="35798" y="33481"/>
                      <a:pt x="35798" y="22258"/>
                      <a:pt x="30853" y="12868"/>
                    </a:cubicBezTo>
                    <a:moveTo>
                      <a:pt x="39140" y="49444"/>
                    </a:moveTo>
                    <a:cubicBezTo>
                      <a:pt x="34793" y="53751"/>
                      <a:pt x="28873" y="56092"/>
                      <a:pt x="22756" y="55921"/>
                    </a:cubicBezTo>
                    <a:cubicBezTo>
                      <a:pt x="16664" y="56111"/>
                      <a:pt x="10767" y="53765"/>
                      <a:pt x="6469" y="49444"/>
                    </a:cubicBezTo>
                    <a:cubicBezTo>
                      <a:pt x="-2156" y="36388"/>
                      <a:pt x="-2156" y="19446"/>
                      <a:pt x="6469" y="6391"/>
                    </a:cubicBezTo>
                    <a:cubicBezTo>
                      <a:pt x="10808" y="2142"/>
                      <a:pt x="16686" y="-161"/>
                      <a:pt x="22756" y="9"/>
                    </a:cubicBezTo>
                    <a:cubicBezTo>
                      <a:pt x="28852" y="-144"/>
                      <a:pt x="34753" y="2155"/>
                      <a:pt x="39140" y="6391"/>
                    </a:cubicBezTo>
                    <a:cubicBezTo>
                      <a:pt x="47764" y="19446"/>
                      <a:pt x="47764" y="36388"/>
                      <a:pt x="39140" y="49444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 39">
                <a:extLst>
                  <a:ext uri="{FF2B5EF4-FFF2-40B4-BE49-F238E27FC236}">
                    <a16:creationId xmlns="" xmlns:a16="http://schemas.microsoft.com/office/drawing/2014/main" id="{102BDBC2-52BD-5A4D-AB19-4E83FE420702}"/>
                  </a:ext>
                </a:extLst>
              </p:cNvPr>
              <p:cNvSpPr/>
              <p:nvPr/>
            </p:nvSpPr>
            <p:spPr>
              <a:xfrm>
                <a:off x="9621234" y="3133999"/>
                <a:ext cx="38100" cy="47625"/>
              </a:xfrm>
              <a:custGeom>
                <a:avLst/>
                <a:gdLst>
                  <a:gd name="connsiteX0" fmla="*/ 33338 w 38100"/>
                  <a:gd name="connsiteY0" fmla="*/ 55163 h 47625"/>
                  <a:gd name="connsiteX1" fmla="*/ 33338 w 38100"/>
                  <a:gd name="connsiteY1" fmla="*/ 21920 h 47625"/>
                  <a:gd name="connsiteX2" fmla="*/ 24412 w 38100"/>
                  <a:gd name="connsiteY2" fmla="*/ 9924 h 47625"/>
                  <a:gd name="connsiteX3" fmla="*/ 22384 w 38100"/>
                  <a:gd name="connsiteY3" fmla="*/ 9824 h 47625"/>
                  <a:gd name="connsiteX4" fmla="*/ 10990 w 38100"/>
                  <a:gd name="connsiteY4" fmla="*/ 20120 h 47625"/>
                  <a:gd name="connsiteX5" fmla="*/ 11049 w 38100"/>
                  <a:gd name="connsiteY5" fmla="*/ 21920 h 47625"/>
                  <a:gd name="connsiteX6" fmla="*/ 11049 w 38100"/>
                  <a:gd name="connsiteY6" fmla="*/ 55163 h 47625"/>
                  <a:gd name="connsiteX7" fmla="*/ 0 w 38100"/>
                  <a:gd name="connsiteY7" fmla="*/ 55163 h 47625"/>
                  <a:gd name="connsiteX8" fmla="*/ 0 w 38100"/>
                  <a:gd name="connsiteY8" fmla="*/ 584 h 47625"/>
                  <a:gd name="connsiteX9" fmla="*/ 10858 w 38100"/>
                  <a:gd name="connsiteY9" fmla="*/ 584 h 47625"/>
                  <a:gd name="connsiteX10" fmla="*/ 10858 w 38100"/>
                  <a:gd name="connsiteY10" fmla="*/ 6109 h 47625"/>
                  <a:gd name="connsiteX11" fmla="*/ 25337 w 38100"/>
                  <a:gd name="connsiteY11" fmla="*/ 13 h 47625"/>
                  <a:gd name="connsiteX12" fmla="*/ 38862 w 38100"/>
                  <a:gd name="connsiteY12" fmla="*/ 4966 h 47625"/>
                  <a:gd name="connsiteX13" fmla="*/ 44291 w 38100"/>
                  <a:gd name="connsiteY13" fmla="*/ 20301 h 47625"/>
                  <a:gd name="connsiteX14" fmla="*/ 44291 w 38100"/>
                  <a:gd name="connsiteY14" fmla="*/ 5516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338" y="55163"/>
                    </a:moveTo>
                    <a:lnTo>
                      <a:pt x="33338" y="21920"/>
                    </a:lnTo>
                    <a:cubicBezTo>
                      <a:pt x="34186" y="16143"/>
                      <a:pt x="30190" y="10772"/>
                      <a:pt x="24412" y="9924"/>
                    </a:cubicBezTo>
                    <a:cubicBezTo>
                      <a:pt x="23741" y="9826"/>
                      <a:pt x="23062" y="9792"/>
                      <a:pt x="22384" y="9824"/>
                    </a:cubicBezTo>
                    <a:cubicBezTo>
                      <a:pt x="16394" y="9521"/>
                      <a:pt x="11293" y="14130"/>
                      <a:pt x="10990" y="20120"/>
                    </a:cubicBezTo>
                    <a:cubicBezTo>
                      <a:pt x="10960" y="20720"/>
                      <a:pt x="10980" y="21323"/>
                      <a:pt x="11049" y="21920"/>
                    </a:cubicBezTo>
                    <a:lnTo>
                      <a:pt x="11049" y="55163"/>
                    </a:lnTo>
                    <a:lnTo>
                      <a:pt x="0" y="55163"/>
                    </a:lnTo>
                    <a:lnTo>
                      <a:pt x="0" y="584"/>
                    </a:lnTo>
                    <a:lnTo>
                      <a:pt x="10858" y="584"/>
                    </a:lnTo>
                    <a:lnTo>
                      <a:pt x="10858" y="6109"/>
                    </a:lnTo>
                    <a:cubicBezTo>
                      <a:pt x="14583" y="2089"/>
                      <a:pt x="19858" y="-132"/>
                      <a:pt x="25337" y="13"/>
                    </a:cubicBezTo>
                    <a:cubicBezTo>
                      <a:pt x="30320" y="-170"/>
                      <a:pt x="35175" y="1608"/>
                      <a:pt x="38862" y="4966"/>
                    </a:cubicBezTo>
                    <a:cubicBezTo>
                      <a:pt x="42763" y="9078"/>
                      <a:pt x="44736" y="14651"/>
                      <a:pt x="44291" y="20301"/>
                    </a:cubicBezTo>
                    <a:lnTo>
                      <a:pt x="44291" y="55163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 40">
                <a:extLst>
                  <a:ext uri="{FF2B5EF4-FFF2-40B4-BE49-F238E27FC236}">
                    <a16:creationId xmlns="" xmlns:a16="http://schemas.microsoft.com/office/drawing/2014/main" id="{D9815A09-DAC5-FC4C-972A-8EF60C570F23}"/>
                  </a:ext>
                </a:extLst>
              </p:cNvPr>
              <p:cNvSpPr/>
              <p:nvPr/>
            </p:nvSpPr>
            <p:spPr>
              <a:xfrm>
                <a:off x="9682480" y="3133991"/>
                <a:ext cx="76200" cy="47625"/>
              </a:xfrm>
              <a:custGeom>
                <a:avLst/>
                <a:gdLst>
                  <a:gd name="connsiteX0" fmla="*/ 66580 w 76200"/>
                  <a:gd name="connsiteY0" fmla="*/ 55170 h 47625"/>
                  <a:gd name="connsiteX1" fmla="*/ 66580 w 76200"/>
                  <a:gd name="connsiteY1" fmla="*/ 21928 h 47625"/>
                  <a:gd name="connsiteX2" fmla="*/ 57660 w 76200"/>
                  <a:gd name="connsiteY2" fmla="*/ 9928 h 47625"/>
                  <a:gd name="connsiteX3" fmla="*/ 55531 w 76200"/>
                  <a:gd name="connsiteY3" fmla="*/ 9831 h 47625"/>
                  <a:gd name="connsiteX4" fmla="*/ 44268 w 76200"/>
                  <a:gd name="connsiteY4" fmla="*/ 20071 h 47625"/>
                  <a:gd name="connsiteX5" fmla="*/ 44291 w 76200"/>
                  <a:gd name="connsiteY5" fmla="*/ 21452 h 47625"/>
                  <a:gd name="connsiteX6" fmla="*/ 44291 w 76200"/>
                  <a:gd name="connsiteY6" fmla="*/ 55170 h 47625"/>
                  <a:gd name="connsiteX7" fmla="*/ 33242 w 76200"/>
                  <a:gd name="connsiteY7" fmla="*/ 55170 h 47625"/>
                  <a:gd name="connsiteX8" fmla="*/ 33242 w 76200"/>
                  <a:gd name="connsiteY8" fmla="*/ 21928 h 47625"/>
                  <a:gd name="connsiteX9" fmla="*/ 24317 w 76200"/>
                  <a:gd name="connsiteY9" fmla="*/ 9932 h 47625"/>
                  <a:gd name="connsiteX10" fmla="*/ 22288 w 76200"/>
                  <a:gd name="connsiteY10" fmla="*/ 9831 h 47625"/>
                  <a:gd name="connsiteX11" fmla="*/ 10895 w 76200"/>
                  <a:gd name="connsiteY11" fmla="*/ 20127 h 47625"/>
                  <a:gd name="connsiteX12" fmla="*/ 10954 w 76200"/>
                  <a:gd name="connsiteY12" fmla="*/ 21928 h 47625"/>
                  <a:gd name="connsiteX13" fmla="*/ 10954 w 76200"/>
                  <a:gd name="connsiteY13" fmla="*/ 55170 h 47625"/>
                  <a:gd name="connsiteX14" fmla="*/ 0 w 76200"/>
                  <a:gd name="connsiteY14" fmla="*/ 55170 h 47625"/>
                  <a:gd name="connsiteX15" fmla="*/ 0 w 76200"/>
                  <a:gd name="connsiteY15" fmla="*/ 592 h 47625"/>
                  <a:gd name="connsiteX16" fmla="*/ 10763 w 76200"/>
                  <a:gd name="connsiteY16" fmla="*/ 592 h 47625"/>
                  <a:gd name="connsiteX17" fmla="*/ 10763 w 76200"/>
                  <a:gd name="connsiteY17" fmla="*/ 6117 h 47625"/>
                  <a:gd name="connsiteX18" fmla="*/ 25241 w 76200"/>
                  <a:gd name="connsiteY18" fmla="*/ 21 h 47625"/>
                  <a:gd name="connsiteX19" fmla="*/ 40862 w 76200"/>
                  <a:gd name="connsiteY19" fmla="*/ 7926 h 47625"/>
                  <a:gd name="connsiteX20" fmla="*/ 57912 w 76200"/>
                  <a:gd name="connsiteY20" fmla="*/ 21 h 47625"/>
                  <a:gd name="connsiteX21" fmla="*/ 71723 w 76200"/>
                  <a:gd name="connsiteY21" fmla="*/ 4974 h 47625"/>
                  <a:gd name="connsiteX22" fmla="*/ 77533 w 76200"/>
                  <a:gd name="connsiteY22" fmla="*/ 20309 h 47625"/>
                  <a:gd name="connsiteX23" fmla="*/ 77533 w 76200"/>
                  <a:gd name="connsiteY23" fmla="*/ 5517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200" h="47625">
                    <a:moveTo>
                      <a:pt x="66580" y="55170"/>
                    </a:moveTo>
                    <a:lnTo>
                      <a:pt x="66580" y="21928"/>
                    </a:lnTo>
                    <a:cubicBezTo>
                      <a:pt x="67431" y="16151"/>
                      <a:pt x="63437" y="10779"/>
                      <a:pt x="57660" y="9928"/>
                    </a:cubicBezTo>
                    <a:cubicBezTo>
                      <a:pt x="56956" y="9824"/>
                      <a:pt x="56242" y="9792"/>
                      <a:pt x="55531" y="9831"/>
                    </a:cubicBezTo>
                    <a:cubicBezTo>
                      <a:pt x="49593" y="9549"/>
                      <a:pt x="44551" y="14133"/>
                      <a:pt x="44268" y="20071"/>
                    </a:cubicBezTo>
                    <a:cubicBezTo>
                      <a:pt x="44246" y="20531"/>
                      <a:pt x="44254" y="20993"/>
                      <a:pt x="44291" y="21452"/>
                    </a:cubicBezTo>
                    <a:lnTo>
                      <a:pt x="44291" y="55170"/>
                    </a:lnTo>
                    <a:lnTo>
                      <a:pt x="33242" y="55170"/>
                    </a:lnTo>
                    <a:lnTo>
                      <a:pt x="33242" y="21928"/>
                    </a:lnTo>
                    <a:cubicBezTo>
                      <a:pt x="34090" y="16151"/>
                      <a:pt x="30094" y="10780"/>
                      <a:pt x="24317" y="9932"/>
                    </a:cubicBezTo>
                    <a:cubicBezTo>
                      <a:pt x="23646" y="9833"/>
                      <a:pt x="22966" y="9800"/>
                      <a:pt x="22288" y="9831"/>
                    </a:cubicBezTo>
                    <a:cubicBezTo>
                      <a:pt x="16299" y="9528"/>
                      <a:pt x="11198" y="14138"/>
                      <a:pt x="10895" y="20127"/>
                    </a:cubicBezTo>
                    <a:cubicBezTo>
                      <a:pt x="10865" y="20728"/>
                      <a:pt x="10884" y="21331"/>
                      <a:pt x="10954" y="21928"/>
                    </a:cubicBezTo>
                    <a:lnTo>
                      <a:pt x="10954" y="55170"/>
                    </a:lnTo>
                    <a:lnTo>
                      <a:pt x="0" y="55170"/>
                    </a:lnTo>
                    <a:lnTo>
                      <a:pt x="0" y="592"/>
                    </a:lnTo>
                    <a:lnTo>
                      <a:pt x="10763" y="592"/>
                    </a:lnTo>
                    <a:lnTo>
                      <a:pt x="10763" y="6117"/>
                    </a:lnTo>
                    <a:cubicBezTo>
                      <a:pt x="14523" y="2147"/>
                      <a:pt x="19775" y="-64"/>
                      <a:pt x="25241" y="21"/>
                    </a:cubicBezTo>
                    <a:cubicBezTo>
                      <a:pt x="31478" y="-281"/>
                      <a:pt x="37412" y="2723"/>
                      <a:pt x="40862" y="7926"/>
                    </a:cubicBezTo>
                    <a:cubicBezTo>
                      <a:pt x="44940" y="2698"/>
                      <a:pt x="51287" y="-245"/>
                      <a:pt x="57912" y="21"/>
                    </a:cubicBezTo>
                    <a:cubicBezTo>
                      <a:pt x="62981" y="-167"/>
                      <a:pt x="67928" y="1607"/>
                      <a:pt x="71723" y="4974"/>
                    </a:cubicBezTo>
                    <a:cubicBezTo>
                      <a:pt x="75742" y="9033"/>
                      <a:pt x="77853" y="14605"/>
                      <a:pt x="77533" y="20309"/>
                    </a:cubicBezTo>
                    <a:lnTo>
                      <a:pt x="77533" y="5517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 41">
                <a:extLst>
                  <a:ext uri="{FF2B5EF4-FFF2-40B4-BE49-F238E27FC236}">
                    <a16:creationId xmlns="" xmlns:a16="http://schemas.microsoft.com/office/drawing/2014/main" id="{F9629516-9739-6A42-BCBF-FF67DD591962}"/>
                  </a:ext>
                </a:extLst>
              </p:cNvPr>
              <p:cNvSpPr/>
              <p:nvPr/>
            </p:nvSpPr>
            <p:spPr>
              <a:xfrm>
                <a:off x="9774492" y="3134012"/>
                <a:ext cx="38100" cy="47625"/>
              </a:xfrm>
              <a:custGeom>
                <a:avLst/>
                <a:gdLst>
                  <a:gd name="connsiteX0" fmla="*/ 33528 w 38100"/>
                  <a:gd name="connsiteY0" fmla="*/ 16002 h 47625"/>
                  <a:gd name="connsiteX1" fmla="*/ 22765 w 38100"/>
                  <a:gd name="connsiteY1" fmla="*/ 9144 h 47625"/>
                  <a:gd name="connsiteX2" fmla="*/ 11906 w 38100"/>
                  <a:gd name="connsiteY2" fmla="*/ 16002 h 47625"/>
                  <a:gd name="connsiteX3" fmla="*/ 10478 w 38100"/>
                  <a:gd name="connsiteY3" fmla="*/ 23431 h 47625"/>
                  <a:gd name="connsiteX4" fmla="*/ 35052 w 38100"/>
                  <a:gd name="connsiteY4" fmla="*/ 23431 h 47625"/>
                  <a:gd name="connsiteX5" fmla="*/ 33528 w 38100"/>
                  <a:gd name="connsiteY5" fmla="*/ 16002 h 47625"/>
                  <a:gd name="connsiteX6" fmla="*/ 10858 w 38100"/>
                  <a:gd name="connsiteY6" fmla="*/ 31147 h 47625"/>
                  <a:gd name="connsiteX7" fmla="*/ 22341 w 38100"/>
                  <a:gd name="connsiteY7" fmla="*/ 46276 h 47625"/>
                  <a:gd name="connsiteX8" fmla="*/ 24765 w 38100"/>
                  <a:gd name="connsiteY8" fmla="*/ 46387 h 47625"/>
                  <a:gd name="connsiteX9" fmla="*/ 38005 w 38100"/>
                  <a:gd name="connsiteY9" fmla="*/ 40767 h 47625"/>
                  <a:gd name="connsiteX10" fmla="*/ 45053 w 38100"/>
                  <a:gd name="connsiteY10" fmla="*/ 47339 h 47625"/>
                  <a:gd name="connsiteX11" fmla="*/ 24575 w 38100"/>
                  <a:gd name="connsiteY11" fmla="*/ 55912 h 47625"/>
                  <a:gd name="connsiteX12" fmla="*/ 0 w 38100"/>
                  <a:gd name="connsiteY12" fmla="*/ 27908 h 47625"/>
                  <a:gd name="connsiteX13" fmla="*/ 23146 w 38100"/>
                  <a:gd name="connsiteY13" fmla="*/ 0 h 47625"/>
                  <a:gd name="connsiteX14" fmla="*/ 46292 w 38100"/>
                  <a:gd name="connsiteY14" fmla="*/ 26194 h 47625"/>
                  <a:gd name="connsiteX15" fmla="*/ 46292 w 38100"/>
                  <a:gd name="connsiteY15" fmla="*/ 311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" h="47625">
                    <a:moveTo>
                      <a:pt x="33528" y="16002"/>
                    </a:moveTo>
                    <a:cubicBezTo>
                      <a:pt x="31712" y="11703"/>
                      <a:pt x="27428" y="8974"/>
                      <a:pt x="22765" y="9144"/>
                    </a:cubicBezTo>
                    <a:cubicBezTo>
                      <a:pt x="18074" y="8961"/>
                      <a:pt x="13757" y="11688"/>
                      <a:pt x="11906" y="16002"/>
                    </a:cubicBezTo>
                    <a:cubicBezTo>
                      <a:pt x="10895" y="18345"/>
                      <a:pt x="10407" y="20880"/>
                      <a:pt x="10478" y="23431"/>
                    </a:cubicBezTo>
                    <a:lnTo>
                      <a:pt x="35052" y="23431"/>
                    </a:lnTo>
                    <a:cubicBezTo>
                      <a:pt x="35139" y="20869"/>
                      <a:pt x="34617" y="18323"/>
                      <a:pt x="33528" y="16002"/>
                    </a:cubicBezTo>
                    <a:moveTo>
                      <a:pt x="10858" y="31147"/>
                    </a:moveTo>
                    <a:cubicBezTo>
                      <a:pt x="9852" y="38495"/>
                      <a:pt x="14993" y="45269"/>
                      <a:pt x="22341" y="46276"/>
                    </a:cubicBezTo>
                    <a:cubicBezTo>
                      <a:pt x="23144" y="46386"/>
                      <a:pt x="23955" y="46423"/>
                      <a:pt x="24765" y="46387"/>
                    </a:cubicBezTo>
                    <a:cubicBezTo>
                      <a:pt x="29814" y="46684"/>
                      <a:pt x="34711" y="44605"/>
                      <a:pt x="38005" y="40767"/>
                    </a:cubicBezTo>
                    <a:lnTo>
                      <a:pt x="45053" y="47339"/>
                    </a:lnTo>
                    <a:cubicBezTo>
                      <a:pt x="39884" y="53159"/>
                      <a:pt x="32348" y="56313"/>
                      <a:pt x="24575" y="55912"/>
                    </a:cubicBezTo>
                    <a:cubicBezTo>
                      <a:pt x="10858" y="55912"/>
                      <a:pt x="0" y="48673"/>
                      <a:pt x="0" y="27908"/>
                    </a:cubicBezTo>
                    <a:cubicBezTo>
                      <a:pt x="0" y="10192"/>
                      <a:pt x="9525" y="0"/>
                      <a:pt x="23146" y="0"/>
                    </a:cubicBezTo>
                    <a:cubicBezTo>
                      <a:pt x="36767" y="0"/>
                      <a:pt x="46292" y="10763"/>
                      <a:pt x="46292" y="26194"/>
                    </a:cubicBezTo>
                    <a:lnTo>
                      <a:pt x="46292" y="31147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 42">
                <a:extLst>
                  <a:ext uri="{FF2B5EF4-FFF2-40B4-BE49-F238E27FC236}">
                    <a16:creationId xmlns="" xmlns:a16="http://schemas.microsoft.com/office/drawing/2014/main" id="{F25755BE-1D53-9E46-A74A-5A9FC1A4039C}"/>
                  </a:ext>
                </a:extLst>
              </p:cNvPr>
              <p:cNvSpPr/>
              <p:nvPr/>
            </p:nvSpPr>
            <p:spPr>
              <a:xfrm>
                <a:off x="9834975" y="3134002"/>
                <a:ext cx="38100" cy="47625"/>
              </a:xfrm>
              <a:custGeom>
                <a:avLst/>
                <a:gdLst>
                  <a:gd name="connsiteX0" fmla="*/ 33242 w 38100"/>
                  <a:gd name="connsiteY0" fmla="*/ 55159 h 47625"/>
                  <a:gd name="connsiteX1" fmla="*/ 33242 w 38100"/>
                  <a:gd name="connsiteY1" fmla="*/ 21917 h 47625"/>
                  <a:gd name="connsiteX2" fmla="*/ 24317 w 38100"/>
                  <a:gd name="connsiteY2" fmla="*/ 9921 h 47625"/>
                  <a:gd name="connsiteX3" fmla="*/ 22288 w 38100"/>
                  <a:gd name="connsiteY3" fmla="*/ 9820 h 47625"/>
                  <a:gd name="connsiteX4" fmla="*/ 10895 w 38100"/>
                  <a:gd name="connsiteY4" fmla="*/ 20116 h 47625"/>
                  <a:gd name="connsiteX5" fmla="*/ 10954 w 38100"/>
                  <a:gd name="connsiteY5" fmla="*/ 21917 h 47625"/>
                  <a:gd name="connsiteX6" fmla="*/ 10954 w 38100"/>
                  <a:gd name="connsiteY6" fmla="*/ 55159 h 47625"/>
                  <a:gd name="connsiteX7" fmla="*/ 0 w 38100"/>
                  <a:gd name="connsiteY7" fmla="*/ 55159 h 47625"/>
                  <a:gd name="connsiteX8" fmla="*/ 0 w 38100"/>
                  <a:gd name="connsiteY8" fmla="*/ 581 h 47625"/>
                  <a:gd name="connsiteX9" fmla="*/ 10763 w 38100"/>
                  <a:gd name="connsiteY9" fmla="*/ 581 h 47625"/>
                  <a:gd name="connsiteX10" fmla="*/ 10763 w 38100"/>
                  <a:gd name="connsiteY10" fmla="*/ 6106 h 47625"/>
                  <a:gd name="connsiteX11" fmla="*/ 25336 w 38100"/>
                  <a:gd name="connsiteY11" fmla="*/ 10 h 47625"/>
                  <a:gd name="connsiteX12" fmla="*/ 38767 w 38100"/>
                  <a:gd name="connsiteY12" fmla="*/ 4963 h 47625"/>
                  <a:gd name="connsiteX13" fmla="*/ 44291 w 38100"/>
                  <a:gd name="connsiteY13" fmla="*/ 20298 h 47625"/>
                  <a:gd name="connsiteX14" fmla="*/ 44291 w 38100"/>
                  <a:gd name="connsiteY14" fmla="*/ 551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47625">
                    <a:moveTo>
                      <a:pt x="33242" y="55159"/>
                    </a:moveTo>
                    <a:lnTo>
                      <a:pt x="33242" y="21917"/>
                    </a:lnTo>
                    <a:cubicBezTo>
                      <a:pt x="34090" y="16140"/>
                      <a:pt x="30094" y="10769"/>
                      <a:pt x="24317" y="9921"/>
                    </a:cubicBezTo>
                    <a:cubicBezTo>
                      <a:pt x="23646" y="9822"/>
                      <a:pt x="22966" y="9789"/>
                      <a:pt x="22288" y="9820"/>
                    </a:cubicBezTo>
                    <a:cubicBezTo>
                      <a:pt x="16299" y="9517"/>
                      <a:pt x="11198" y="14127"/>
                      <a:pt x="10895" y="20116"/>
                    </a:cubicBezTo>
                    <a:cubicBezTo>
                      <a:pt x="10865" y="20717"/>
                      <a:pt x="10884" y="21320"/>
                      <a:pt x="10954" y="21917"/>
                    </a:cubicBezTo>
                    <a:lnTo>
                      <a:pt x="10954" y="55159"/>
                    </a:lnTo>
                    <a:lnTo>
                      <a:pt x="0" y="55159"/>
                    </a:lnTo>
                    <a:lnTo>
                      <a:pt x="0" y="581"/>
                    </a:lnTo>
                    <a:lnTo>
                      <a:pt x="10763" y="581"/>
                    </a:lnTo>
                    <a:lnTo>
                      <a:pt x="10763" y="6106"/>
                    </a:lnTo>
                    <a:cubicBezTo>
                      <a:pt x="14545" y="2112"/>
                      <a:pt x="19837" y="-102"/>
                      <a:pt x="25336" y="10"/>
                    </a:cubicBezTo>
                    <a:cubicBezTo>
                      <a:pt x="30287" y="-148"/>
                      <a:pt x="35104" y="1629"/>
                      <a:pt x="38767" y="4963"/>
                    </a:cubicBezTo>
                    <a:cubicBezTo>
                      <a:pt x="42702" y="9058"/>
                      <a:pt x="44710" y="14634"/>
                      <a:pt x="44291" y="20298"/>
                    </a:cubicBezTo>
                    <a:lnTo>
                      <a:pt x="44291" y="55159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 43">
                <a:extLst>
                  <a:ext uri="{FF2B5EF4-FFF2-40B4-BE49-F238E27FC236}">
                    <a16:creationId xmlns="" xmlns:a16="http://schemas.microsoft.com/office/drawing/2014/main" id="{C9169FA9-56B7-5E46-9E1C-4143F61578EC}"/>
                  </a:ext>
                </a:extLst>
              </p:cNvPr>
              <p:cNvSpPr/>
              <p:nvPr/>
            </p:nvSpPr>
            <p:spPr>
              <a:xfrm>
                <a:off x="9891173" y="3119057"/>
                <a:ext cx="19050" cy="66675"/>
              </a:xfrm>
              <a:custGeom>
                <a:avLst/>
                <a:gdLst>
                  <a:gd name="connsiteX0" fmla="*/ 21241 w 19050"/>
                  <a:gd name="connsiteY0" fmla="*/ 70104 h 66675"/>
                  <a:gd name="connsiteX1" fmla="*/ 6275 w 19050"/>
                  <a:gd name="connsiteY1" fmla="*/ 56730 h 66675"/>
                  <a:gd name="connsiteX2" fmla="*/ 6286 w 19050"/>
                  <a:gd name="connsiteY2" fmla="*/ 54959 h 66675"/>
                  <a:gd name="connsiteX3" fmla="*/ 6287 w 19050"/>
                  <a:gd name="connsiteY3" fmla="*/ 24956 h 66675"/>
                  <a:gd name="connsiteX4" fmla="*/ 0 w 19050"/>
                  <a:gd name="connsiteY4" fmla="*/ 24956 h 66675"/>
                  <a:gd name="connsiteX5" fmla="*/ 0 w 19050"/>
                  <a:gd name="connsiteY5" fmla="*/ 16478 h 66675"/>
                  <a:gd name="connsiteX6" fmla="*/ 6287 w 19050"/>
                  <a:gd name="connsiteY6" fmla="*/ 16478 h 66675"/>
                  <a:gd name="connsiteX7" fmla="*/ 6287 w 19050"/>
                  <a:gd name="connsiteY7" fmla="*/ 0 h 66675"/>
                  <a:gd name="connsiteX8" fmla="*/ 17240 w 19050"/>
                  <a:gd name="connsiteY8" fmla="*/ 0 h 66675"/>
                  <a:gd name="connsiteX9" fmla="*/ 17240 w 19050"/>
                  <a:gd name="connsiteY9" fmla="*/ 16478 h 66675"/>
                  <a:gd name="connsiteX10" fmla="*/ 27527 w 19050"/>
                  <a:gd name="connsiteY10" fmla="*/ 16478 h 66675"/>
                  <a:gd name="connsiteX11" fmla="*/ 27527 w 19050"/>
                  <a:gd name="connsiteY11" fmla="*/ 24956 h 66675"/>
                  <a:gd name="connsiteX12" fmla="*/ 16954 w 19050"/>
                  <a:gd name="connsiteY12" fmla="*/ 24956 h 66675"/>
                  <a:gd name="connsiteX13" fmla="*/ 16954 w 19050"/>
                  <a:gd name="connsiteY13" fmla="*/ 54388 h 66675"/>
                  <a:gd name="connsiteX14" fmla="*/ 22955 w 19050"/>
                  <a:gd name="connsiteY14" fmla="*/ 60770 h 66675"/>
                  <a:gd name="connsiteX15" fmla="*/ 27527 w 19050"/>
                  <a:gd name="connsiteY15" fmla="*/ 60770 h 66675"/>
                  <a:gd name="connsiteX16" fmla="*/ 27527 w 19050"/>
                  <a:gd name="connsiteY16" fmla="*/ 7029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50" h="66675">
                    <a:moveTo>
                      <a:pt x="21241" y="70104"/>
                    </a:moveTo>
                    <a:cubicBezTo>
                      <a:pt x="13415" y="70543"/>
                      <a:pt x="6715" y="64555"/>
                      <a:pt x="6275" y="56730"/>
                    </a:cubicBezTo>
                    <a:cubicBezTo>
                      <a:pt x="6242" y="56140"/>
                      <a:pt x="6246" y="55549"/>
                      <a:pt x="6286" y="54959"/>
                    </a:cubicBezTo>
                    <a:lnTo>
                      <a:pt x="6287" y="24956"/>
                    </a:lnTo>
                    <a:lnTo>
                      <a:pt x="0" y="24956"/>
                    </a:lnTo>
                    <a:lnTo>
                      <a:pt x="0" y="16478"/>
                    </a:lnTo>
                    <a:lnTo>
                      <a:pt x="6287" y="16478"/>
                    </a:lnTo>
                    <a:lnTo>
                      <a:pt x="6287" y="0"/>
                    </a:lnTo>
                    <a:lnTo>
                      <a:pt x="17240" y="0"/>
                    </a:lnTo>
                    <a:lnTo>
                      <a:pt x="17240" y="16478"/>
                    </a:lnTo>
                    <a:lnTo>
                      <a:pt x="27527" y="16478"/>
                    </a:lnTo>
                    <a:lnTo>
                      <a:pt x="27527" y="24956"/>
                    </a:lnTo>
                    <a:lnTo>
                      <a:pt x="16954" y="24956"/>
                    </a:lnTo>
                    <a:lnTo>
                      <a:pt x="16954" y="54388"/>
                    </a:lnTo>
                    <a:cubicBezTo>
                      <a:pt x="16954" y="58388"/>
                      <a:pt x="18859" y="60770"/>
                      <a:pt x="22955" y="60770"/>
                    </a:cubicBezTo>
                    <a:lnTo>
                      <a:pt x="27527" y="60770"/>
                    </a:lnTo>
                    <a:lnTo>
                      <a:pt x="27527" y="70295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 44">
                <a:extLst>
                  <a:ext uri="{FF2B5EF4-FFF2-40B4-BE49-F238E27FC236}">
                    <a16:creationId xmlns="" xmlns:a16="http://schemas.microsoft.com/office/drawing/2014/main" id="{B3499208-307C-1749-A3D7-7043929EC4AA}"/>
                  </a:ext>
                </a:extLst>
              </p:cNvPr>
              <p:cNvSpPr/>
              <p:nvPr/>
            </p:nvSpPr>
            <p:spPr>
              <a:xfrm>
                <a:off x="9933750" y="3176112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13145 w 9525"/>
                  <a:gd name="connsiteY1" fmla="*/ 0 h 9525"/>
                  <a:gd name="connsiteX2" fmla="*/ 13145 w 9525"/>
                  <a:gd name="connsiteY2" fmla="*/ 13144 h 9525"/>
                  <a:gd name="connsiteX3" fmla="*/ 0 w 9525"/>
                  <a:gd name="connsiteY3" fmla="*/ 13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3145" y="0"/>
                    </a:lnTo>
                    <a:lnTo>
                      <a:pt x="13145" y="13144"/>
                    </a:lnTo>
                    <a:lnTo>
                      <a:pt x="0" y="13144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12" name="Freihandform 11">
              <a:extLst>
                <a:ext uri="{FF2B5EF4-FFF2-40B4-BE49-F238E27FC236}">
                  <a16:creationId xmlns="" xmlns:a16="http://schemas.microsoft.com/office/drawing/2014/main" id="{97CC773E-C941-444A-9D80-BE66F768576D}"/>
                </a:ext>
              </a:extLst>
            </p:cNvPr>
            <p:cNvSpPr/>
            <p:nvPr/>
          </p:nvSpPr>
          <p:spPr>
            <a:xfrm>
              <a:off x="8394700" y="2739581"/>
              <a:ext cx="1371600" cy="295275"/>
            </a:xfrm>
            <a:custGeom>
              <a:avLst/>
              <a:gdLst>
                <a:gd name="connsiteX0" fmla="*/ 152400 w 1371600"/>
                <a:gd name="connsiteY0" fmla="*/ 273653 h 295275"/>
                <a:gd name="connsiteX1" fmla="*/ 103061 w 1371600"/>
                <a:gd name="connsiteY1" fmla="*/ 116110 h 295275"/>
                <a:gd name="connsiteX2" fmla="*/ 89535 w 1371600"/>
                <a:gd name="connsiteY2" fmla="*/ 117062 h 295275"/>
                <a:gd name="connsiteX3" fmla="*/ 89535 w 1371600"/>
                <a:gd name="connsiteY3" fmla="*/ 296037 h 295275"/>
                <a:gd name="connsiteX4" fmla="*/ 0 w 1371600"/>
                <a:gd name="connsiteY4" fmla="*/ 296037 h 295275"/>
                <a:gd name="connsiteX5" fmla="*/ 0 w 1371600"/>
                <a:gd name="connsiteY5" fmla="*/ 24860 h 295275"/>
                <a:gd name="connsiteX6" fmla="*/ 35909 w 1371600"/>
                <a:gd name="connsiteY6" fmla="*/ 0 h 295275"/>
                <a:gd name="connsiteX7" fmla="*/ 120301 w 1371600"/>
                <a:gd name="connsiteY7" fmla="*/ 0 h 295275"/>
                <a:gd name="connsiteX8" fmla="*/ 158401 w 1371600"/>
                <a:gd name="connsiteY8" fmla="*/ 22288 h 295275"/>
                <a:gd name="connsiteX9" fmla="*/ 205359 w 1371600"/>
                <a:gd name="connsiteY9" fmla="*/ 178117 h 295275"/>
                <a:gd name="connsiteX10" fmla="*/ 255079 w 1371600"/>
                <a:gd name="connsiteY10" fmla="*/ 22574 h 295275"/>
                <a:gd name="connsiteX11" fmla="*/ 293180 w 1371600"/>
                <a:gd name="connsiteY11" fmla="*/ 286 h 295275"/>
                <a:gd name="connsiteX12" fmla="*/ 374428 w 1371600"/>
                <a:gd name="connsiteY12" fmla="*/ 286 h 295275"/>
                <a:gd name="connsiteX13" fmla="*/ 410337 w 1371600"/>
                <a:gd name="connsiteY13" fmla="*/ 24860 h 295275"/>
                <a:gd name="connsiteX14" fmla="*/ 410337 w 1371600"/>
                <a:gd name="connsiteY14" fmla="*/ 296037 h 295275"/>
                <a:gd name="connsiteX15" fmla="*/ 317659 w 1371600"/>
                <a:gd name="connsiteY15" fmla="*/ 296037 h 295275"/>
                <a:gd name="connsiteX16" fmla="*/ 317659 w 1371600"/>
                <a:gd name="connsiteY16" fmla="*/ 117062 h 295275"/>
                <a:gd name="connsiteX17" fmla="*/ 304038 w 1371600"/>
                <a:gd name="connsiteY17" fmla="*/ 116110 h 295275"/>
                <a:gd name="connsiteX18" fmla="*/ 253841 w 1371600"/>
                <a:gd name="connsiteY18" fmla="*/ 273653 h 295275"/>
                <a:gd name="connsiteX19" fmla="*/ 215741 w 1371600"/>
                <a:gd name="connsiteY19" fmla="*/ 296037 h 295275"/>
                <a:gd name="connsiteX20" fmla="*/ 190500 w 1371600"/>
                <a:gd name="connsiteY20" fmla="*/ 296037 h 295275"/>
                <a:gd name="connsiteX21" fmla="*/ 152400 w 1371600"/>
                <a:gd name="connsiteY21" fmla="*/ 273653 h 295275"/>
                <a:gd name="connsiteX22" fmla="*/ 1114425 w 1371600"/>
                <a:gd name="connsiteY22" fmla="*/ 273653 h 295275"/>
                <a:gd name="connsiteX23" fmla="*/ 1065181 w 1371600"/>
                <a:gd name="connsiteY23" fmla="*/ 116110 h 295275"/>
                <a:gd name="connsiteX24" fmla="*/ 1051560 w 1371600"/>
                <a:gd name="connsiteY24" fmla="*/ 117062 h 295275"/>
                <a:gd name="connsiteX25" fmla="*/ 1051560 w 1371600"/>
                <a:gd name="connsiteY25" fmla="*/ 296037 h 295275"/>
                <a:gd name="connsiteX26" fmla="*/ 962025 w 1371600"/>
                <a:gd name="connsiteY26" fmla="*/ 296037 h 295275"/>
                <a:gd name="connsiteX27" fmla="*/ 962025 w 1371600"/>
                <a:gd name="connsiteY27" fmla="*/ 24860 h 295275"/>
                <a:gd name="connsiteX28" fmla="*/ 997934 w 1371600"/>
                <a:gd name="connsiteY28" fmla="*/ 286 h 295275"/>
                <a:gd name="connsiteX29" fmla="*/ 1082326 w 1371600"/>
                <a:gd name="connsiteY29" fmla="*/ 286 h 295275"/>
                <a:gd name="connsiteX30" fmla="*/ 1120426 w 1371600"/>
                <a:gd name="connsiteY30" fmla="*/ 22574 h 295275"/>
                <a:gd name="connsiteX31" fmla="*/ 1167098 w 1371600"/>
                <a:gd name="connsiteY31" fmla="*/ 178117 h 295275"/>
                <a:gd name="connsiteX32" fmla="*/ 1216819 w 1371600"/>
                <a:gd name="connsiteY32" fmla="*/ 22574 h 295275"/>
                <a:gd name="connsiteX33" fmla="*/ 1254919 w 1371600"/>
                <a:gd name="connsiteY33" fmla="*/ 286 h 295275"/>
                <a:gd name="connsiteX34" fmla="*/ 1336167 w 1371600"/>
                <a:gd name="connsiteY34" fmla="*/ 286 h 295275"/>
                <a:gd name="connsiteX35" fmla="*/ 1372172 w 1371600"/>
                <a:gd name="connsiteY35" fmla="*/ 24860 h 295275"/>
                <a:gd name="connsiteX36" fmla="*/ 1372172 w 1371600"/>
                <a:gd name="connsiteY36" fmla="*/ 296037 h 295275"/>
                <a:gd name="connsiteX37" fmla="*/ 1279112 w 1371600"/>
                <a:gd name="connsiteY37" fmla="*/ 296037 h 295275"/>
                <a:gd name="connsiteX38" fmla="*/ 1279112 w 1371600"/>
                <a:gd name="connsiteY38" fmla="*/ 117062 h 295275"/>
                <a:gd name="connsiteX39" fmla="*/ 1265492 w 1371600"/>
                <a:gd name="connsiteY39" fmla="*/ 116110 h 295275"/>
                <a:gd name="connsiteX40" fmla="*/ 1215295 w 1371600"/>
                <a:gd name="connsiteY40" fmla="*/ 273653 h 295275"/>
                <a:gd name="connsiteX41" fmla="*/ 1177195 w 1371600"/>
                <a:gd name="connsiteY41" fmla="*/ 296037 h 295275"/>
                <a:gd name="connsiteX42" fmla="*/ 1152525 w 1371600"/>
                <a:gd name="connsiteY42" fmla="*/ 296037 h 295275"/>
                <a:gd name="connsiteX43" fmla="*/ 1114425 w 1371600"/>
                <a:gd name="connsiteY43" fmla="*/ 273653 h 295275"/>
                <a:gd name="connsiteX44" fmla="*/ 734663 w 1371600"/>
                <a:gd name="connsiteY44" fmla="*/ 22574 h 295275"/>
                <a:gd name="connsiteX45" fmla="*/ 779907 w 1371600"/>
                <a:gd name="connsiteY45" fmla="*/ 191548 h 295275"/>
                <a:gd name="connsiteX46" fmla="*/ 793433 w 1371600"/>
                <a:gd name="connsiteY46" fmla="*/ 190595 h 295275"/>
                <a:gd name="connsiteX47" fmla="*/ 824675 w 1371600"/>
                <a:gd name="connsiteY47" fmla="*/ 95 h 295275"/>
                <a:gd name="connsiteX48" fmla="*/ 923068 w 1371600"/>
                <a:gd name="connsiteY48" fmla="*/ 95 h 295275"/>
                <a:gd name="connsiteX49" fmla="*/ 862013 w 1371600"/>
                <a:gd name="connsiteY49" fmla="*/ 271463 h 295275"/>
                <a:gd name="connsiteX50" fmla="*/ 826103 w 1371600"/>
                <a:gd name="connsiteY50" fmla="*/ 296037 h 295275"/>
                <a:gd name="connsiteX51" fmla="*/ 762857 w 1371600"/>
                <a:gd name="connsiteY51" fmla="*/ 296037 h 295275"/>
                <a:gd name="connsiteX52" fmla="*/ 724757 w 1371600"/>
                <a:gd name="connsiteY52" fmla="*/ 273653 h 295275"/>
                <a:gd name="connsiteX53" fmla="*/ 683990 w 1371600"/>
                <a:gd name="connsiteY53" fmla="*/ 124396 h 295275"/>
                <a:gd name="connsiteX54" fmla="*/ 641890 w 1371600"/>
                <a:gd name="connsiteY54" fmla="*/ 273653 h 295275"/>
                <a:gd name="connsiteX55" fmla="*/ 603790 w 1371600"/>
                <a:gd name="connsiteY55" fmla="*/ 296037 h 295275"/>
                <a:gd name="connsiteX56" fmla="*/ 538925 w 1371600"/>
                <a:gd name="connsiteY56" fmla="*/ 296037 h 295275"/>
                <a:gd name="connsiteX57" fmla="*/ 502920 w 1371600"/>
                <a:gd name="connsiteY57" fmla="*/ 271463 h 295275"/>
                <a:gd name="connsiteX58" fmla="*/ 451104 w 1371600"/>
                <a:gd name="connsiteY58" fmla="*/ 0 h 295275"/>
                <a:gd name="connsiteX59" fmla="*/ 551783 w 1371600"/>
                <a:gd name="connsiteY59" fmla="*/ 0 h 295275"/>
                <a:gd name="connsiteX60" fmla="*/ 576834 w 1371600"/>
                <a:gd name="connsiteY60" fmla="*/ 190500 h 295275"/>
                <a:gd name="connsiteX61" fmla="*/ 583863 w 1371600"/>
                <a:gd name="connsiteY61" fmla="*/ 197182 h 295275"/>
                <a:gd name="connsiteX62" fmla="*/ 590455 w 1371600"/>
                <a:gd name="connsiteY62" fmla="*/ 191452 h 295275"/>
                <a:gd name="connsiteX63" fmla="*/ 635222 w 1371600"/>
                <a:gd name="connsiteY63" fmla="*/ 22479 h 295275"/>
                <a:gd name="connsiteX64" fmla="*/ 673322 w 1371600"/>
                <a:gd name="connsiteY64" fmla="*/ 190 h 295275"/>
                <a:gd name="connsiteX65" fmla="*/ 695992 w 1371600"/>
                <a:gd name="connsiteY65" fmla="*/ 190 h 295275"/>
                <a:gd name="connsiteX66" fmla="*/ 734092 w 1371600"/>
                <a:gd name="connsiteY66" fmla="*/ 22479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71600" h="295275">
                  <a:moveTo>
                    <a:pt x="152400" y="273653"/>
                  </a:moveTo>
                  <a:lnTo>
                    <a:pt x="103061" y="116110"/>
                  </a:lnTo>
                  <a:cubicBezTo>
                    <a:pt x="100870" y="107823"/>
                    <a:pt x="89535" y="107823"/>
                    <a:pt x="89535" y="117062"/>
                  </a:cubicBezTo>
                  <a:lnTo>
                    <a:pt x="89535" y="296037"/>
                  </a:lnTo>
                  <a:lnTo>
                    <a:pt x="0" y="296037"/>
                  </a:lnTo>
                  <a:lnTo>
                    <a:pt x="0" y="24860"/>
                  </a:lnTo>
                  <a:cubicBezTo>
                    <a:pt x="0" y="8858"/>
                    <a:pt x="14097" y="0"/>
                    <a:pt x="35909" y="0"/>
                  </a:cubicBezTo>
                  <a:lnTo>
                    <a:pt x="120301" y="0"/>
                  </a:lnTo>
                  <a:cubicBezTo>
                    <a:pt x="143827" y="0"/>
                    <a:pt x="154400" y="9525"/>
                    <a:pt x="158401" y="22288"/>
                  </a:cubicBezTo>
                  <a:lnTo>
                    <a:pt x="205359" y="178117"/>
                  </a:lnTo>
                  <a:lnTo>
                    <a:pt x="255079" y="22574"/>
                  </a:lnTo>
                  <a:cubicBezTo>
                    <a:pt x="259366" y="9525"/>
                    <a:pt x="269843" y="286"/>
                    <a:pt x="293180" y="286"/>
                  </a:cubicBezTo>
                  <a:lnTo>
                    <a:pt x="374428" y="286"/>
                  </a:lnTo>
                  <a:cubicBezTo>
                    <a:pt x="396240" y="286"/>
                    <a:pt x="410337" y="8858"/>
                    <a:pt x="410337" y="24860"/>
                  </a:cubicBezTo>
                  <a:lnTo>
                    <a:pt x="410337" y="296037"/>
                  </a:lnTo>
                  <a:lnTo>
                    <a:pt x="317659" y="296037"/>
                  </a:lnTo>
                  <a:lnTo>
                    <a:pt x="317659" y="117062"/>
                  </a:lnTo>
                  <a:cubicBezTo>
                    <a:pt x="317659" y="107537"/>
                    <a:pt x="306324" y="107537"/>
                    <a:pt x="304038" y="116110"/>
                  </a:cubicBezTo>
                  <a:lnTo>
                    <a:pt x="253841" y="273653"/>
                  </a:lnTo>
                  <a:cubicBezTo>
                    <a:pt x="250222" y="286893"/>
                    <a:pt x="238982" y="296037"/>
                    <a:pt x="215741" y="296037"/>
                  </a:cubicBezTo>
                  <a:lnTo>
                    <a:pt x="190500" y="296037"/>
                  </a:lnTo>
                  <a:cubicBezTo>
                    <a:pt x="166973" y="296037"/>
                    <a:pt x="155639" y="286512"/>
                    <a:pt x="152400" y="273653"/>
                  </a:cubicBezTo>
                  <a:moveTo>
                    <a:pt x="1114425" y="273653"/>
                  </a:moveTo>
                  <a:lnTo>
                    <a:pt x="1065181" y="116110"/>
                  </a:lnTo>
                  <a:cubicBezTo>
                    <a:pt x="1062895" y="107823"/>
                    <a:pt x="1051560" y="107823"/>
                    <a:pt x="1051560" y="117062"/>
                  </a:cubicBezTo>
                  <a:lnTo>
                    <a:pt x="1051560" y="296037"/>
                  </a:lnTo>
                  <a:lnTo>
                    <a:pt x="962025" y="296037"/>
                  </a:lnTo>
                  <a:lnTo>
                    <a:pt x="962025" y="24860"/>
                  </a:lnTo>
                  <a:cubicBezTo>
                    <a:pt x="962025" y="8858"/>
                    <a:pt x="976217" y="286"/>
                    <a:pt x="997934" y="286"/>
                  </a:cubicBezTo>
                  <a:lnTo>
                    <a:pt x="1082326" y="286"/>
                  </a:lnTo>
                  <a:cubicBezTo>
                    <a:pt x="1105948" y="286"/>
                    <a:pt x="1116425" y="9811"/>
                    <a:pt x="1120426" y="22574"/>
                  </a:cubicBezTo>
                  <a:lnTo>
                    <a:pt x="1167098" y="178117"/>
                  </a:lnTo>
                  <a:lnTo>
                    <a:pt x="1216819" y="22574"/>
                  </a:lnTo>
                  <a:cubicBezTo>
                    <a:pt x="1221105" y="9525"/>
                    <a:pt x="1231583" y="286"/>
                    <a:pt x="1254919" y="286"/>
                  </a:cubicBezTo>
                  <a:lnTo>
                    <a:pt x="1336167" y="286"/>
                  </a:lnTo>
                  <a:cubicBezTo>
                    <a:pt x="1358075" y="286"/>
                    <a:pt x="1372172" y="8858"/>
                    <a:pt x="1372172" y="24860"/>
                  </a:cubicBezTo>
                  <a:lnTo>
                    <a:pt x="1372172" y="296037"/>
                  </a:lnTo>
                  <a:lnTo>
                    <a:pt x="1279112" y="296037"/>
                  </a:lnTo>
                  <a:lnTo>
                    <a:pt x="1279112" y="117062"/>
                  </a:lnTo>
                  <a:cubicBezTo>
                    <a:pt x="1279112" y="107537"/>
                    <a:pt x="1267778" y="107537"/>
                    <a:pt x="1265492" y="116110"/>
                  </a:cubicBezTo>
                  <a:lnTo>
                    <a:pt x="1215295" y="273653"/>
                  </a:lnTo>
                  <a:cubicBezTo>
                    <a:pt x="1211675" y="286893"/>
                    <a:pt x="1200436" y="296037"/>
                    <a:pt x="1177195" y="296037"/>
                  </a:cubicBezTo>
                  <a:lnTo>
                    <a:pt x="1152525" y="296037"/>
                  </a:lnTo>
                  <a:cubicBezTo>
                    <a:pt x="1128998" y="296037"/>
                    <a:pt x="1117759" y="286512"/>
                    <a:pt x="1114425" y="273653"/>
                  </a:cubicBezTo>
                  <a:moveTo>
                    <a:pt x="734663" y="22574"/>
                  </a:moveTo>
                  <a:lnTo>
                    <a:pt x="779907" y="191548"/>
                  </a:lnTo>
                  <a:cubicBezTo>
                    <a:pt x="782098" y="199930"/>
                    <a:pt x="792004" y="199739"/>
                    <a:pt x="793433" y="190595"/>
                  </a:cubicBezTo>
                  <a:lnTo>
                    <a:pt x="824675" y="95"/>
                  </a:lnTo>
                  <a:lnTo>
                    <a:pt x="923068" y="95"/>
                  </a:lnTo>
                  <a:lnTo>
                    <a:pt x="862013" y="271463"/>
                  </a:lnTo>
                  <a:cubicBezTo>
                    <a:pt x="858488" y="287274"/>
                    <a:pt x="847916" y="296037"/>
                    <a:pt x="826103" y="296037"/>
                  </a:cubicBezTo>
                  <a:lnTo>
                    <a:pt x="762857" y="296037"/>
                  </a:lnTo>
                  <a:cubicBezTo>
                    <a:pt x="739235" y="296037"/>
                    <a:pt x="728091" y="286512"/>
                    <a:pt x="724757" y="273653"/>
                  </a:cubicBezTo>
                  <a:lnTo>
                    <a:pt x="683990" y="124396"/>
                  </a:lnTo>
                  <a:lnTo>
                    <a:pt x="641890" y="273653"/>
                  </a:lnTo>
                  <a:cubicBezTo>
                    <a:pt x="638175" y="286893"/>
                    <a:pt x="627031" y="296037"/>
                    <a:pt x="603790" y="296037"/>
                  </a:cubicBezTo>
                  <a:lnTo>
                    <a:pt x="538925" y="296037"/>
                  </a:lnTo>
                  <a:cubicBezTo>
                    <a:pt x="517017" y="296037"/>
                    <a:pt x="505968" y="287274"/>
                    <a:pt x="502920" y="271463"/>
                  </a:cubicBezTo>
                  <a:lnTo>
                    <a:pt x="451104" y="0"/>
                  </a:lnTo>
                  <a:lnTo>
                    <a:pt x="551783" y="0"/>
                  </a:lnTo>
                  <a:lnTo>
                    <a:pt x="576834" y="190500"/>
                  </a:lnTo>
                  <a:cubicBezTo>
                    <a:pt x="576930" y="194286"/>
                    <a:pt x="580077" y="197278"/>
                    <a:pt x="583863" y="197182"/>
                  </a:cubicBezTo>
                  <a:cubicBezTo>
                    <a:pt x="587150" y="197099"/>
                    <a:pt x="589915" y="194695"/>
                    <a:pt x="590455" y="191452"/>
                  </a:cubicBezTo>
                  <a:lnTo>
                    <a:pt x="635222" y="22479"/>
                  </a:lnTo>
                  <a:cubicBezTo>
                    <a:pt x="638842" y="9239"/>
                    <a:pt x="650081" y="190"/>
                    <a:pt x="673322" y="190"/>
                  </a:cubicBezTo>
                  <a:lnTo>
                    <a:pt x="695992" y="190"/>
                  </a:lnTo>
                  <a:cubicBezTo>
                    <a:pt x="719614" y="190"/>
                    <a:pt x="730853" y="9715"/>
                    <a:pt x="734092" y="22479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 12">
              <a:extLst>
                <a:ext uri="{FF2B5EF4-FFF2-40B4-BE49-F238E27FC236}">
                  <a16:creationId xmlns="" xmlns:a16="http://schemas.microsoft.com/office/drawing/2014/main" id="{B1548CB7-630A-0246-B9CF-945BC622DA7D}"/>
                </a:ext>
              </a:extLst>
            </p:cNvPr>
            <p:cNvSpPr/>
            <p:nvPr/>
          </p:nvSpPr>
          <p:spPr>
            <a:xfrm>
              <a:off x="9860974" y="2653852"/>
              <a:ext cx="85725" cy="85725"/>
            </a:xfrm>
            <a:custGeom>
              <a:avLst/>
              <a:gdLst>
                <a:gd name="connsiteX0" fmla="*/ 17626 w 85725"/>
                <a:gd name="connsiteY0" fmla="*/ 4 h 85725"/>
                <a:gd name="connsiteX1" fmla="*/ 4 w 85725"/>
                <a:gd name="connsiteY1" fmla="*/ 16855 h 85725"/>
                <a:gd name="connsiteX2" fmla="*/ 4 w 85725"/>
                <a:gd name="connsiteY2" fmla="*/ 17626 h 85725"/>
                <a:gd name="connsiteX3" fmla="*/ 5 w 85725"/>
                <a:gd name="connsiteY3" fmla="*/ 68584 h 85725"/>
                <a:gd name="connsiteX4" fmla="*/ 16855 w 85725"/>
                <a:gd name="connsiteY4" fmla="*/ 86206 h 85725"/>
                <a:gd name="connsiteX5" fmla="*/ 17626 w 85725"/>
                <a:gd name="connsiteY5" fmla="*/ 86206 h 85725"/>
                <a:gd name="connsiteX6" fmla="*/ 68680 w 85725"/>
                <a:gd name="connsiteY6" fmla="*/ 86206 h 85725"/>
                <a:gd name="connsiteX7" fmla="*/ 86301 w 85725"/>
                <a:gd name="connsiteY7" fmla="*/ 69161 h 85725"/>
                <a:gd name="connsiteX8" fmla="*/ 86301 w 85725"/>
                <a:gd name="connsiteY8" fmla="*/ 68584 h 85725"/>
                <a:gd name="connsiteX9" fmla="*/ 86301 w 85725"/>
                <a:gd name="connsiteY9" fmla="*/ 17435 h 85725"/>
                <a:gd name="connsiteX10" fmla="*/ 69257 w 85725"/>
                <a:gd name="connsiteY10" fmla="*/ 1 h 85725"/>
                <a:gd name="connsiteX11" fmla="*/ 68680 w 85725"/>
                <a:gd name="connsiteY11" fmla="*/ 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17626" y="4"/>
                  </a:moveTo>
                  <a:cubicBezTo>
                    <a:pt x="8106" y="-208"/>
                    <a:pt x="217" y="7336"/>
                    <a:pt x="4" y="16855"/>
                  </a:cubicBezTo>
                  <a:cubicBezTo>
                    <a:pt x="-1" y="17112"/>
                    <a:pt x="-1" y="17369"/>
                    <a:pt x="4" y="17626"/>
                  </a:cubicBezTo>
                  <a:lnTo>
                    <a:pt x="5" y="68584"/>
                  </a:lnTo>
                  <a:cubicBezTo>
                    <a:pt x="-208" y="78103"/>
                    <a:pt x="7336" y="85993"/>
                    <a:pt x="16855" y="86206"/>
                  </a:cubicBezTo>
                  <a:cubicBezTo>
                    <a:pt x="17112" y="86211"/>
                    <a:pt x="17369" y="86211"/>
                    <a:pt x="17626" y="86206"/>
                  </a:cubicBezTo>
                  <a:lnTo>
                    <a:pt x="68680" y="86206"/>
                  </a:lnTo>
                  <a:cubicBezTo>
                    <a:pt x="78252" y="86365"/>
                    <a:pt x="86142" y="78734"/>
                    <a:pt x="86301" y="69161"/>
                  </a:cubicBezTo>
                  <a:cubicBezTo>
                    <a:pt x="86304" y="68969"/>
                    <a:pt x="86304" y="68777"/>
                    <a:pt x="86301" y="68584"/>
                  </a:cubicBezTo>
                  <a:lnTo>
                    <a:pt x="86301" y="17435"/>
                  </a:lnTo>
                  <a:cubicBezTo>
                    <a:pt x="86409" y="7914"/>
                    <a:pt x="78777" y="109"/>
                    <a:pt x="69257" y="1"/>
                  </a:cubicBezTo>
                  <a:cubicBezTo>
                    <a:pt x="69064" y="-1"/>
                    <a:pt x="68872" y="0"/>
                    <a:pt x="68680" y="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 13">
              <a:extLst>
                <a:ext uri="{FF2B5EF4-FFF2-40B4-BE49-F238E27FC236}">
                  <a16:creationId xmlns="" xmlns:a16="http://schemas.microsoft.com/office/drawing/2014/main" id="{EA984266-A0DC-D045-AEC0-61A5186B4E70}"/>
                </a:ext>
              </a:extLst>
            </p:cNvPr>
            <p:cNvSpPr/>
            <p:nvPr/>
          </p:nvSpPr>
          <p:spPr>
            <a:xfrm>
              <a:off x="9947370" y="2518697"/>
              <a:ext cx="114300" cy="114300"/>
            </a:xfrm>
            <a:custGeom>
              <a:avLst/>
              <a:gdLst>
                <a:gd name="connsiteX0" fmla="*/ 35338 w 114300"/>
                <a:gd name="connsiteY0" fmla="*/ 0 h 114300"/>
                <a:gd name="connsiteX1" fmla="*/ 0 w 114300"/>
                <a:gd name="connsiteY1" fmla="*/ 35433 h 114300"/>
                <a:gd name="connsiteX2" fmla="*/ 0 w 114300"/>
                <a:gd name="connsiteY2" fmla="*/ 86011 h 114300"/>
                <a:gd name="connsiteX3" fmla="*/ 35338 w 114300"/>
                <a:gd name="connsiteY3" fmla="*/ 121348 h 114300"/>
                <a:gd name="connsiteX4" fmla="*/ 85630 w 114300"/>
                <a:gd name="connsiteY4" fmla="*/ 121348 h 114300"/>
                <a:gd name="connsiteX5" fmla="*/ 121063 w 114300"/>
                <a:gd name="connsiteY5" fmla="*/ 86011 h 114300"/>
                <a:gd name="connsiteX6" fmla="*/ 121063 w 114300"/>
                <a:gd name="connsiteY6" fmla="*/ 35433 h 114300"/>
                <a:gd name="connsiteX7" fmla="*/ 85630 w 114300"/>
                <a:gd name="connsiteY7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14300">
                  <a:moveTo>
                    <a:pt x="35338" y="0"/>
                  </a:moveTo>
                  <a:cubicBezTo>
                    <a:pt x="35338" y="0"/>
                    <a:pt x="0" y="0"/>
                    <a:pt x="0" y="35433"/>
                  </a:cubicBezTo>
                  <a:lnTo>
                    <a:pt x="0" y="86011"/>
                  </a:lnTo>
                  <a:cubicBezTo>
                    <a:pt x="0" y="86011"/>
                    <a:pt x="0" y="121348"/>
                    <a:pt x="35338" y="121348"/>
                  </a:cubicBezTo>
                  <a:lnTo>
                    <a:pt x="85630" y="121348"/>
                  </a:lnTo>
                  <a:cubicBezTo>
                    <a:pt x="85630" y="121348"/>
                    <a:pt x="121063" y="121348"/>
                    <a:pt x="121063" y="86011"/>
                  </a:cubicBezTo>
                  <a:lnTo>
                    <a:pt x="121063" y="35433"/>
                  </a:lnTo>
                  <a:cubicBezTo>
                    <a:pt x="121063" y="35433"/>
                    <a:pt x="121063" y="0"/>
                    <a:pt x="8563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 14">
              <a:extLst>
                <a:ext uri="{FF2B5EF4-FFF2-40B4-BE49-F238E27FC236}">
                  <a16:creationId xmlns="" xmlns:a16="http://schemas.microsoft.com/office/drawing/2014/main" id="{69858AA5-5DA0-8849-A7D0-FF27683044D6}"/>
                </a:ext>
              </a:extLst>
            </p:cNvPr>
            <p:cNvSpPr/>
            <p:nvPr/>
          </p:nvSpPr>
          <p:spPr>
            <a:xfrm>
              <a:off x="9767348" y="2336007"/>
              <a:ext cx="171450" cy="171450"/>
            </a:xfrm>
            <a:custGeom>
              <a:avLst/>
              <a:gdLst>
                <a:gd name="connsiteX0" fmla="*/ 53150 w 171450"/>
                <a:gd name="connsiteY0" fmla="*/ 0 h 171450"/>
                <a:gd name="connsiteX1" fmla="*/ 0 w 171450"/>
                <a:gd name="connsiteY1" fmla="*/ 53054 h 171450"/>
                <a:gd name="connsiteX2" fmla="*/ 0 w 171450"/>
                <a:gd name="connsiteY2" fmla="*/ 127349 h 171450"/>
                <a:gd name="connsiteX3" fmla="*/ 53150 w 171450"/>
                <a:gd name="connsiteY3" fmla="*/ 180404 h 171450"/>
                <a:gd name="connsiteX4" fmla="*/ 126873 w 171450"/>
                <a:gd name="connsiteY4" fmla="*/ 180404 h 171450"/>
                <a:gd name="connsiteX5" fmla="*/ 179927 w 171450"/>
                <a:gd name="connsiteY5" fmla="*/ 127349 h 171450"/>
                <a:gd name="connsiteX6" fmla="*/ 179927 w 171450"/>
                <a:gd name="connsiteY6" fmla="*/ 53054 h 171450"/>
                <a:gd name="connsiteX7" fmla="*/ 126778 w 171450"/>
                <a:gd name="connsiteY7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71450">
                  <a:moveTo>
                    <a:pt x="53150" y="0"/>
                  </a:moveTo>
                  <a:cubicBezTo>
                    <a:pt x="53150" y="0"/>
                    <a:pt x="0" y="0"/>
                    <a:pt x="0" y="53054"/>
                  </a:cubicBezTo>
                  <a:lnTo>
                    <a:pt x="0" y="127349"/>
                  </a:lnTo>
                  <a:cubicBezTo>
                    <a:pt x="0" y="127349"/>
                    <a:pt x="0" y="180404"/>
                    <a:pt x="53150" y="180404"/>
                  </a:cubicBezTo>
                  <a:lnTo>
                    <a:pt x="126873" y="180404"/>
                  </a:lnTo>
                  <a:cubicBezTo>
                    <a:pt x="126873" y="180404"/>
                    <a:pt x="179927" y="179927"/>
                    <a:pt x="179927" y="127349"/>
                  </a:cubicBezTo>
                  <a:lnTo>
                    <a:pt x="179927" y="53054"/>
                  </a:lnTo>
                  <a:cubicBezTo>
                    <a:pt x="179927" y="53054"/>
                    <a:pt x="179927" y="0"/>
                    <a:pt x="126778" y="0"/>
                  </a:cubicBezTo>
                  <a:close/>
                </a:path>
              </a:pathLst>
            </a:custGeom>
            <a:solidFill>
              <a:srgbClr val="0195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46" name="Foliennummernplatzhalter 5">
            <a:extLst>
              <a:ext uri="{FF2B5EF4-FFF2-40B4-BE49-F238E27FC236}">
                <a16:creationId xmlns="" xmlns:a16="http://schemas.microsoft.com/office/drawing/2014/main" id="{6A2C5307-5C70-7F46-A286-3CFC7743D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1138" y="6480000"/>
            <a:ext cx="360000" cy="25199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B8F774-FEC3-B546-B4C2-A94AAAB8FF6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555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  <p:sldLayoutId id="2147484528" r:id="rId16"/>
    <p:sldLayoutId id="2147484529" r:id="rId17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200"/>
        </a:spcAft>
        <a:defRPr lang="de-DE" sz="1600" b="0" dirty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200"/>
        </a:spcBef>
        <a:spcAft>
          <a:spcPts val="200"/>
        </a:spcAft>
        <a:buSzPct val="95000"/>
        <a:buBlip>
          <a:blip r:embed="rId19"/>
        </a:buBlip>
        <a:defRPr lang="de-DE" sz="1600" dirty="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200"/>
        </a:spcBef>
        <a:spcAft>
          <a:spcPts val="200"/>
        </a:spcAft>
        <a:buClr>
          <a:schemeClr val="tx1"/>
        </a:buClr>
        <a:buSzPct val="95000"/>
        <a:buFont typeface="Wingdings" pitchFamily="2" charset="2"/>
        <a:buBlip>
          <a:blip r:embed="rId19"/>
        </a:buBlip>
        <a:defRPr lang="de-DE" sz="1600" dirty="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200"/>
        </a:spcBef>
        <a:spcAft>
          <a:spcPts val="200"/>
        </a:spcAft>
        <a:buClr>
          <a:schemeClr val="tx1"/>
        </a:buClr>
        <a:buSzPct val="95000"/>
        <a:buFont typeface="Wingdings" pitchFamily="2" charset="2"/>
        <a:buBlip>
          <a:blip r:embed="rId19"/>
        </a:buBlip>
        <a:defRPr lang="de-DE" sz="1600" dirty="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200"/>
        </a:spcBef>
        <a:spcAft>
          <a:spcPts val="200"/>
        </a:spcAft>
        <a:buClr>
          <a:schemeClr val="tx1"/>
        </a:buClr>
        <a:buSzPct val="95000"/>
        <a:buFont typeface="Wingdings" pitchFamily="2" charset="2"/>
        <a:buBlip>
          <a:blip r:embed="rId19"/>
        </a:buBlip>
        <a:defRPr lang="de-DE" sz="1600" dirty="0">
          <a:solidFill>
            <a:schemeClr val="tx1"/>
          </a:solidFill>
          <a:latin typeface="+mn-lt"/>
        </a:defRPr>
      </a:lvl5pPr>
      <a:lvl6pPr marL="1216025" indent="-185738" algn="l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SzPct val="95000"/>
        <a:buFont typeface="Wingdings" pitchFamily="2" charset="2"/>
        <a:buBlip>
          <a:blip r:embed="rId19"/>
        </a:buBlip>
        <a:defRPr sz="1600">
          <a:solidFill>
            <a:schemeClr val="tx1"/>
          </a:solidFill>
          <a:latin typeface="+mn-lt"/>
        </a:defRPr>
      </a:lvl6pPr>
      <a:lvl7pPr marL="1673225" indent="-185738" algn="l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SzPct val="95000"/>
        <a:buFont typeface="Wingdings" pitchFamily="2" charset="2"/>
        <a:buBlip>
          <a:blip r:embed="rId19"/>
        </a:buBlip>
        <a:defRPr sz="1600">
          <a:solidFill>
            <a:schemeClr val="tx1"/>
          </a:solidFill>
          <a:latin typeface="+mn-lt"/>
        </a:defRPr>
      </a:lvl7pPr>
      <a:lvl8pPr marL="2130425" indent="-185738" algn="l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SzPct val="95000"/>
        <a:buFont typeface="Wingdings" pitchFamily="2" charset="2"/>
        <a:buBlip>
          <a:blip r:embed="rId19"/>
        </a:buBlip>
        <a:defRPr sz="1600">
          <a:solidFill>
            <a:schemeClr val="tx1"/>
          </a:solidFill>
          <a:latin typeface="+mn-lt"/>
        </a:defRPr>
      </a:lvl8pPr>
      <a:lvl9pPr marL="2587625" indent="-185738" algn="l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SzPct val="95000"/>
        <a:buFont typeface="Wingdings" pitchFamily="2" charset="2"/>
        <a:buBlip>
          <a:blip r:embed="rId19"/>
        </a:buBlip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34">
          <p15:clr>
            <a:srgbClr val="F26B43"/>
          </p15:clr>
        </p15:guide>
        <p15:guide id="2" pos="329">
          <p15:clr>
            <a:srgbClr val="F26B43"/>
          </p15:clr>
        </p15:guide>
        <p15:guide id="3" orient="horz" pos="411">
          <p15:clr>
            <a:srgbClr val="F26B43"/>
          </p15:clr>
        </p15:guide>
        <p15:guide id="4" orient="horz" pos="3886">
          <p15:clr>
            <a:srgbClr val="F26B43"/>
          </p15:clr>
        </p15:guide>
        <p15:guide id="5" pos="6344">
          <p15:clr>
            <a:srgbClr val="F26B43"/>
          </p15:clr>
        </p15:guide>
        <p15:guide id="6" pos="3336">
          <p15:clr>
            <a:srgbClr val="F26B43"/>
          </p15:clr>
        </p15:guide>
        <p15:guide id="7" pos="7333">
          <p15:clr>
            <a:srgbClr val="F26B43"/>
          </p15:clr>
        </p15:guide>
        <p15:guide id="8" orient="horz" pos="41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erman.teplovodskiy@mwm.ne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microsoft.com/office/2007/relationships/hdphoto" Target="../media/hdphoto4.wdp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312207\Desktop\47006734751_bd4967ab4a_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75"/>
            <a:ext cx="12193200" cy="685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527051" y="1033409"/>
            <a:ext cx="9545216" cy="2035551"/>
          </a:xfrm>
        </p:spPr>
        <p:txBody>
          <a:bodyPr/>
          <a:lstStyle/>
          <a:p>
            <a:r>
              <a:rPr lang="ru-RU" altLang="de-DE" dirty="0" smtClean="0">
                <a:latin typeface="+mn-lt"/>
              </a:rPr>
              <a:t>Инновационные решения и технологии для ГПУ, эксплуатируемых на свалочном газе</a:t>
            </a:r>
            <a:r>
              <a:rPr lang="en-ZW" altLang="de-DE" noProof="0" dirty="0" smtClean="0">
                <a:latin typeface="+mn-lt"/>
              </a:rPr>
              <a:t/>
            </a:r>
            <a:br>
              <a:rPr lang="en-ZW" altLang="de-DE" noProof="0" dirty="0" smtClean="0">
                <a:latin typeface="+mn-lt"/>
              </a:rPr>
            </a:br>
            <a:r>
              <a:rPr lang="en-ZW" altLang="de-DE" sz="2800" noProof="0" dirty="0" smtClean="0"/>
              <a:t/>
            </a:r>
            <a:br>
              <a:rPr lang="en-ZW" altLang="de-DE" sz="2800" noProof="0" dirty="0" smtClean="0"/>
            </a:br>
            <a:r>
              <a:rPr lang="en-ZW" altLang="de-DE" sz="2800" noProof="0" dirty="0" smtClean="0"/>
              <a:t/>
            </a:r>
            <a:br>
              <a:rPr lang="en-ZW" altLang="de-DE" sz="2800" noProof="0" dirty="0" smtClean="0"/>
            </a:br>
            <a:r>
              <a:rPr lang="ru-RU" altLang="de-DE" sz="2800" noProof="0" dirty="0" smtClean="0"/>
              <a:t>Москва, 23 октября, </a:t>
            </a:r>
            <a:r>
              <a:rPr lang="en-ZW" altLang="de-DE" sz="2800" noProof="0" dirty="0" smtClean="0"/>
              <a:t>2019</a:t>
            </a:r>
            <a:endParaRPr lang="en-ZW" altLang="de-DE" noProof="0" dirty="0" smtClean="0">
              <a:latin typeface="+mn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de-DE" noProof="0" dirty="0" smtClean="0"/>
              <a:t>Последствия и возможные решения</a:t>
            </a:r>
            <a:endParaRPr lang="en-ZW" altLang="de-DE" noProof="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7050" y="1124744"/>
            <a:ext cx="11109025" cy="2552702"/>
          </a:xfrm>
        </p:spPr>
        <p:txBody>
          <a:bodyPr/>
          <a:lstStyle/>
          <a:p>
            <a:pPr>
              <a:defRPr/>
            </a:pPr>
            <a:r>
              <a:rPr lang="ru-RU" altLang="de-DE" sz="1800" dirty="0" smtClean="0"/>
              <a:t>Последствия эксплуатации свалочного газа по причине наличия в составе вредных веществ: </a:t>
            </a:r>
            <a:endParaRPr lang="en-ZW" altLang="de-DE" sz="1800" noProof="0" dirty="0" smtClean="0"/>
          </a:p>
          <a:p>
            <a:pPr lvl="2">
              <a:defRPr/>
            </a:pPr>
            <a:r>
              <a:rPr lang="ru-RU" altLang="de-DE" sz="1800" dirty="0" smtClean="0"/>
              <a:t>В процессе сгорания газа происходит окисление галогенированных углеводородов и образуются кислоты, приводящие к коррозии, такие как соляная или фтороводородная кислоты</a:t>
            </a:r>
            <a:endParaRPr lang="en-ZW" altLang="de-DE" sz="1800" noProof="0" dirty="0" smtClean="0"/>
          </a:p>
          <a:p>
            <a:pPr lvl="2">
              <a:defRPr/>
            </a:pPr>
            <a:r>
              <a:rPr lang="ru-RU" altLang="de-DE" sz="1800" noProof="0" dirty="0" smtClean="0"/>
              <a:t>Кислоты вызывают коррозию подшипников, гильз цилиндров, штоков клапанов, направляющих клапанов и поршневых колец </a:t>
            </a:r>
          </a:p>
          <a:p>
            <a:pPr lvl="2">
              <a:defRPr/>
            </a:pPr>
            <a:r>
              <a:rPr lang="ru-RU" sz="1800" dirty="0"/>
              <a:t>Кремнеорганические соединения могут нанести вред </a:t>
            </a:r>
            <a:r>
              <a:rPr lang="ru-RU" sz="1800" dirty="0" smtClean="0"/>
              <a:t>двигателю:</a:t>
            </a:r>
            <a:endParaRPr lang="en-ZW" altLang="de-DE" sz="1800" noProof="0" dirty="0" smtClean="0"/>
          </a:p>
          <a:p>
            <a:pPr lvl="3">
              <a:defRPr/>
            </a:pPr>
            <a:r>
              <a:rPr lang="ru-RU" altLang="de-DE" sz="1800" dirty="0" smtClean="0"/>
              <a:t>Кремниевые отложения увеличивают </a:t>
            </a:r>
            <a:r>
              <a:rPr lang="ru-RU" altLang="de-DE" sz="1800" noProof="0" dirty="0" smtClean="0"/>
              <a:t>износ клапанов и поршней</a:t>
            </a:r>
            <a:endParaRPr lang="en-ZW" altLang="de-DE" sz="1800" noProof="0" dirty="0" smtClean="0"/>
          </a:p>
          <a:p>
            <a:pPr lvl="3">
              <a:defRPr/>
            </a:pPr>
            <a:r>
              <a:rPr lang="ru-RU" sz="1800" dirty="0" smtClean="0">
                <a:ea typeface="ＭＳ Ｐゴシック" pitchFamily="34" charset="-128"/>
              </a:rPr>
              <a:t>Слой р</a:t>
            </a:r>
            <a:r>
              <a:rPr lang="ru-RU" sz="1800" noProof="0" dirty="0" smtClean="0">
                <a:ea typeface="ＭＳ Ｐゴシック" pitchFamily="34" charset="-128"/>
              </a:rPr>
              <a:t>ыхлых отложений приводит к прогару выпускных клапанов</a:t>
            </a:r>
            <a:endParaRPr lang="en-ZW" sz="1800" noProof="0" dirty="0" smtClean="0">
              <a:ea typeface="ＭＳ Ｐゴシック" pitchFamily="34" charset="-128"/>
            </a:endParaRPr>
          </a:p>
          <a:p>
            <a:pPr marL="382587" lvl="3" indent="0">
              <a:buNone/>
              <a:defRPr/>
            </a:pPr>
            <a:endParaRPr lang="en-ZW" altLang="de-DE" sz="1800" noProof="0" dirty="0" smtClean="0"/>
          </a:p>
          <a:p>
            <a:endParaRPr lang="en-ZW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8F774-FEC3-B546-B4C2-A94AAAB8FF6C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400" y="4035425"/>
            <a:ext cx="2612904" cy="1958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3092" y="4035426"/>
            <a:ext cx="2589213" cy="1939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4164" y="4035425"/>
            <a:ext cx="1713764" cy="1939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gray">
          <a:xfrm>
            <a:off x="1343472" y="6060338"/>
            <a:ext cx="172561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3000"/>
              </a:lnSpc>
              <a:spcBef>
                <a:spcPts val="0"/>
              </a:spcBef>
              <a:spcAft>
                <a:spcPts val="200"/>
              </a:spcAft>
              <a:defRPr lang="de-DE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2pPr>
            <a:lvl3pPr marL="36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3pPr>
            <a:lvl4pPr marL="54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4pPr>
            <a:lvl5pPr marL="72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5pPr>
            <a:lvl6pPr marL="12160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16732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21304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25876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ru-RU" altLang="en-US" sz="1200" kern="0" dirty="0">
                <a:solidFill>
                  <a:srgbClr val="7F7F7F"/>
                </a:solidFill>
              </a:rPr>
              <a:t>О</a:t>
            </a:r>
            <a:r>
              <a:rPr lang="ru-RU" altLang="en-US" sz="1200" kern="0" dirty="0" smtClean="0">
                <a:solidFill>
                  <a:srgbClr val="7F7F7F"/>
                </a:solidFill>
              </a:rPr>
              <a:t>тложения</a:t>
            </a:r>
            <a:r>
              <a:rPr lang="en-US" altLang="en-US" sz="1200" kern="0" dirty="0" smtClean="0">
                <a:solidFill>
                  <a:srgbClr val="7F7F7F"/>
                </a:solidFill>
              </a:rPr>
              <a:t>	</a:t>
            </a:r>
            <a:endParaRPr lang="en-US" altLang="de-DE" sz="1200" kern="0" dirty="0" smtClean="0">
              <a:solidFill>
                <a:srgbClr val="7F7F7F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488036" y="6081713"/>
            <a:ext cx="471011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SzPct val="70000"/>
              <a:buBlip>
                <a:blip r:embed="rId6"/>
              </a:buBlip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457200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ts val="400"/>
              </a:spcBef>
              <a:buFontTx/>
              <a:buNone/>
            </a:pPr>
            <a:r>
              <a:rPr lang="ru-RU" altLang="en-US" sz="1200" dirty="0" smtClean="0">
                <a:solidFill>
                  <a:srgbClr val="7F7F7F"/>
                </a:solidFill>
                <a:latin typeface="Arial" pitchFamily="34" charset="0"/>
              </a:rPr>
              <a:t>Очищенный поршень со следами сильного износа, царапин и борозд</a:t>
            </a:r>
            <a:endParaRPr lang="en-US" altLang="de-DE" sz="1200" dirty="0">
              <a:solidFill>
                <a:srgbClr val="7F7F7F"/>
              </a:solidFill>
              <a:latin typeface="Arial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0296" y="3356992"/>
            <a:ext cx="2259435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688288" y="5931048"/>
            <a:ext cx="2520280" cy="63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SzPct val="70000"/>
              <a:buBlip>
                <a:blip r:embed="rId6"/>
              </a:buBlip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457200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ts val="400"/>
              </a:spcBef>
              <a:buFontTx/>
              <a:buNone/>
            </a:pPr>
            <a:r>
              <a:rPr lang="ru-RU" altLang="en-US" sz="1200" dirty="0" smtClean="0">
                <a:solidFill>
                  <a:srgbClr val="7F7F7F"/>
                </a:solidFill>
                <a:latin typeface="Arial" pitchFamily="34" charset="0"/>
              </a:rPr>
              <a:t>Отложения приводят к повреждению клапанов и седел клапанов</a:t>
            </a:r>
            <a:endParaRPr lang="en-US" altLang="de-DE" sz="1200" dirty="0">
              <a:solidFill>
                <a:srgbClr val="7F7F7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44" y="404664"/>
            <a:ext cx="11089793" cy="867600"/>
          </a:xfrm>
        </p:spPr>
        <p:txBody>
          <a:bodyPr/>
          <a:lstStyle/>
          <a:p>
            <a:r>
              <a:rPr lang="ru-RU" altLang="de-DE" dirty="0"/>
              <a:t>Последствия и возможные </a:t>
            </a:r>
            <a:r>
              <a:rPr lang="ru-RU" altLang="de-DE" dirty="0" smtClean="0"/>
              <a:t>решения устранения </a:t>
            </a:r>
            <a:r>
              <a:rPr lang="ru-RU" altLang="de-DE" dirty="0"/>
              <a:t>последствий</a:t>
            </a:r>
            <a:r>
              <a:rPr lang="en-ZW" altLang="de-DE" dirty="0"/>
              <a:t/>
            </a:r>
            <a:br>
              <a:rPr lang="en-ZW" altLang="de-DE" dirty="0"/>
            </a:br>
            <a:endParaRPr lang="en-ZW" altLang="de-DE" noProof="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7050" y="761552"/>
            <a:ext cx="11109025" cy="4680000"/>
          </a:xfrm>
        </p:spPr>
        <p:txBody>
          <a:bodyPr/>
          <a:lstStyle/>
          <a:p>
            <a:pPr>
              <a:defRPr/>
            </a:pPr>
            <a:r>
              <a:rPr lang="ru-RU" altLang="de-DE" sz="1800" noProof="0" dirty="0" smtClean="0"/>
              <a:t>Для данных проектов разработаны специальные решения, такие как :</a:t>
            </a:r>
          </a:p>
          <a:p>
            <a:pPr lvl="2">
              <a:defRPr/>
            </a:pPr>
            <a:r>
              <a:rPr lang="ru-RU" sz="1800" dirty="0" smtClean="0"/>
              <a:t>специальная подготовка газа;</a:t>
            </a:r>
          </a:p>
          <a:p>
            <a:pPr lvl="2">
              <a:defRPr/>
            </a:pPr>
            <a:r>
              <a:rPr lang="ru-RU" sz="1800" dirty="0" smtClean="0"/>
              <a:t>дополнительные устройства доочистки выхлопных газов;</a:t>
            </a:r>
          </a:p>
          <a:p>
            <a:pPr lvl="2">
              <a:defRPr/>
            </a:pPr>
            <a:r>
              <a:rPr lang="ru-RU" sz="1800" dirty="0" smtClean="0"/>
              <a:t>насос системы вентиляции картера для откачивания потенциально кислотных картерных газов;</a:t>
            </a:r>
          </a:p>
          <a:p>
            <a:pPr lvl="2">
              <a:defRPr/>
            </a:pPr>
            <a:r>
              <a:rPr lang="ru-RU" sz="1800" dirty="0" smtClean="0"/>
              <a:t>специально сконструированные </a:t>
            </a:r>
            <a:r>
              <a:rPr lang="ru-RU" sz="1800" dirty="0"/>
              <a:t>устойчивые к </a:t>
            </a:r>
            <a:r>
              <a:rPr lang="ru-RU" sz="1800" dirty="0" smtClean="0"/>
              <a:t>коррозии </a:t>
            </a:r>
            <a:r>
              <a:rPr lang="ru-RU" sz="1800" dirty="0"/>
              <a:t>сердцевины интеркулеров, головки блока цилиндров, коренные и шатунные </a:t>
            </a:r>
            <a:r>
              <a:rPr lang="ru-RU" sz="1800" dirty="0" smtClean="0"/>
              <a:t>подшипники;</a:t>
            </a:r>
          </a:p>
          <a:p>
            <a:pPr lvl="2">
              <a:defRPr/>
            </a:pPr>
            <a:r>
              <a:rPr lang="ru-RU" sz="1800" dirty="0" smtClean="0"/>
              <a:t>дифференцированная </a:t>
            </a:r>
            <a:r>
              <a:rPr lang="ru-RU" sz="1800" dirty="0"/>
              <a:t>система охлаждения для эксплуатации </a:t>
            </a:r>
            <a:endParaRPr lang="ru-RU" sz="1800" dirty="0" smtClean="0"/>
          </a:p>
          <a:p>
            <a:pPr marL="180000" lvl="2" indent="0">
              <a:buNone/>
              <a:defRPr/>
            </a:pPr>
            <a:r>
              <a:rPr lang="ru-RU" sz="1800" dirty="0" smtClean="0"/>
              <a:t>при </a:t>
            </a:r>
            <a:r>
              <a:rPr lang="ru-RU" sz="1800" dirty="0"/>
              <a:t>повышенных температурах воды в водяной рубашке для </a:t>
            </a:r>
          </a:p>
          <a:p>
            <a:pPr marL="180000" lvl="2" indent="0">
              <a:buNone/>
              <a:defRPr/>
            </a:pPr>
            <a:r>
              <a:rPr lang="ru-RU" sz="1800" dirty="0" smtClean="0"/>
              <a:t>предотвращения </a:t>
            </a:r>
            <a:r>
              <a:rPr lang="ru-RU" sz="1800" dirty="0"/>
              <a:t>конденсации вредных веществ.</a:t>
            </a:r>
          </a:p>
          <a:p>
            <a:pPr lvl="2">
              <a:defRPr/>
            </a:pPr>
            <a:endParaRPr lang="en-ZW" altLang="de-DE" sz="1800" noProof="0" dirty="0" smtClean="0"/>
          </a:p>
          <a:p>
            <a:endParaRPr lang="en-ZW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8F774-FEC3-B546-B4C2-A94AAAB8FF6C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184" y="2843881"/>
            <a:ext cx="3675417" cy="371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988" y="3717032"/>
            <a:ext cx="3937821" cy="29526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8857" y="4149430"/>
            <a:ext cx="1098550" cy="1101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55440" y="5441552"/>
            <a:ext cx="2016224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SzPct val="70000"/>
              <a:buBlip>
                <a:blip r:embed="rId5"/>
              </a:buBlip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457200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ts val="400"/>
              </a:spcBef>
              <a:buFontTx/>
              <a:buNone/>
            </a:pPr>
            <a:r>
              <a:rPr lang="ru-RU" altLang="en-US" sz="1200" dirty="0">
                <a:solidFill>
                  <a:srgbClr val="7F7F7F"/>
                </a:solidFill>
                <a:latin typeface="Arial" pitchFamily="34" charset="0"/>
              </a:rPr>
              <a:t>Активированный уголь</a:t>
            </a:r>
            <a:endParaRPr lang="en-US" altLang="de-DE" sz="1200" dirty="0">
              <a:solidFill>
                <a:srgbClr val="7F7F7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397484" y="356968"/>
            <a:ext cx="10883654" cy="867600"/>
          </a:xfrm>
        </p:spPr>
        <p:txBody>
          <a:bodyPr/>
          <a:lstStyle/>
          <a:p>
            <a:pPr eaLnBrk="1" hangingPunct="1"/>
            <a:r>
              <a:rPr lang="ru-RU" altLang="de-DE" noProof="0" dirty="0" smtClean="0"/>
              <a:t>Сильные стороны </a:t>
            </a:r>
            <a:r>
              <a:rPr lang="en-ZW" altLang="de-DE" noProof="0" dirty="0" smtClean="0"/>
              <a:t>MWM</a:t>
            </a:r>
            <a:r>
              <a:rPr lang="ru-RU" altLang="de-DE" noProof="0" dirty="0" smtClean="0"/>
              <a:t> при эксплуатации ГПУ, работающих на свалочном газе</a:t>
            </a:r>
            <a:endParaRPr lang="en-ZW" altLang="de-DE" noProof="0" dirty="0" smtClean="0"/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527048" y="1052849"/>
            <a:ext cx="6361039" cy="4896544"/>
          </a:xfrm>
        </p:spPr>
        <p:txBody>
          <a:bodyPr/>
          <a:lstStyle/>
          <a:p>
            <a:pPr eaLnBrk="1" hangingPunct="1"/>
            <a:r>
              <a:rPr lang="ru-RU" altLang="de-DE" sz="1800" b="1" dirty="0" smtClean="0"/>
              <a:t>Многолетний</a:t>
            </a:r>
            <a:r>
              <a:rPr lang="ru-RU" altLang="de-DE" sz="1800" b="1" noProof="0" dirty="0" smtClean="0"/>
              <a:t> опыт применения ГПУ на свалочном газе </a:t>
            </a:r>
            <a:endParaRPr lang="en-ZW" altLang="de-DE" sz="1800" b="1" noProof="0" dirty="0" smtClean="0"/>
          </a:p>
          <a:p>
            <a:pPr lvl="2"/>
            <a:r>
              <a:rPr lang="ru-RU" altLang="de-DE" sz="1800" noProof="0" dirty="0" smtClean="0"/>
              <a:t>Более 700 ГПУ, работающих на 400 полигонах</a:t>
            </a:r>
            <a:r>
              <a:rPr lang="ru-RU" sz="1800" dirty="0" smtClean="0"/>
              <a:t>;</a:t>
            </a:r>
            <a:endParaRPr lang="en-ZW" altLang="de-DE" sz="1800" noProof="0" dirty="0" smtClean="0"/>
          </a:p>
          <a:p>
            <a:pPr lvl="2" eaLnBrk="1" hangingPunct="1"/>
            <a:r>
              <a:rPr lang="ru-RU" altLang="de-DE" sz="1800" noProof="0" dirty="0" smtClean="0"/>
              <a:t>Более </a:t>
            </a:r>
            <a:r>
              <a:rPr lang="en-ZW" altLang="de-DE" sz="1800" noProof="0" dirty="0" smtClean="0"/>
              <a:t>600 </a:t>
            </a:r>
            <a:r>
              <a:rPr lang="ru-RU" altLang="de-DE" sz="1800" dirty="0"/>
              <a:t>М</a:t>
            </a:r>
            <a:r>
              <a:rPr lang="ru-RU" altLang="de-DE" sz="1800" noProof="0" dirty="0" smtClean="0"/>
              <a:t>Вт</a:t>
            </a:r>
            <a:r>
              <a:rPr lang="ru-RU" altLang="de-DE" sz="1800" baseline="-25000" dirty="0" smtClean="0"/>
              <a:t> </a:t>
            </a:r>
            <a:r>
              <a:rPr lang="ru-RU" altLang="de-DE" sz="1800" dirty="0" smtClean="0"/>
              <a:t>электрической мощности по всему миру</a:t>
            </a:r>
            <a:r>
              <a:rPr lang="en-ZW" altLang="de-DE" sz="1800" noProof="0" dirty="0" smtClean="0"/>
              <a:t>.</a:t>
            </a:r>
          </a:p>
          <a:p>
            <a:pPr eaLnBrk="1" hangingPunct="1"/>
            <a:r>
              <a:rPr lang="ru-RU" altLang="de-DE" sz="1800" b="1" noProof="0" dirty="0" smtClean="0"/>
              <a:t>Компетентность и отличное знание системы</a:t>
            </a:r>
            <a:endParaRPr lang="en-ZW" altLang="de-DE" sz="1800" b="1" noProof="0" dirty="0" smtClean="0"/>
          </a:p>
          <a:p>
            <a:pPr lvl="2" eaLnBrk="1" hangingPunct="1"/>
            <a:r>
              <a:rPr lang="ru-RU" altLang="de-DE" sz="1800" dirty="0" smtClean="0"/>
              <a:t>Основательная база данных, позволяющая предотвратить все последствия при использовании свалочного газа, благодаря большому количеству реализованных проектов</a:t>
            </a:r>
            <a:r>
              <a:rPr lang="en-ZW" altLang="de-DE" sz="1800" noProof="0" dirty="0" smtClean="0"/>
              <a:t>.</a:t>
            </a:r>
          </a:p>
          <a:p>
            <a:pPr lvl="2"/>
            <a:r>
              <a:rPr lang="ru-RU" sz="1800" dirty="0"/>
              <a:t>Наши высокоэффективные, полностью проработанные решения делают MWM компетентным </a:t>
            </a:r>
            <a:r>
              <a:rPr lang="ru-RU" sz="1800" dirty="0" smtClean="0"/>
              <a:t>и надежным партнером</a:t>
            </a:r>
            <a:r>
              <a:rPr lang="ru-RU" altLang="de-DE" sz="1800" noProof="0" dirty="0" smtClean="0"/>
              <a:t>.  </a:t>
            </a:r>
            <a:endParaRPr lang="en-ZW" altLang="de-DE" sz="1800" noProof="0" dirty="0" smtClean="0"/>
          </a:p>
          <a:p>
            <a:r>
              <a:rPr lang="ru-RU" altLang="de-DE" sz="1800" b="1" dirty="0" smtClean="0"/>
              <a:t>Оптимальный сервис для успешного бизнеса</a:t>
            </a:r>
            <a:endParaRPr lang="en-ZW" altLang="de-DE" sz="1800" b="1" dirty="0" smtClean="0"/>
          </a:p>
          <a:p>
            <a:pPr lvl="2"/>
            <a:r>
              <a:rPr lang="ru-RU" altLang="de-DE" sz="1800" dirty="0" smtClean="0"/>
              <a:t>Быстрый и надежный сервис гарантирует успех проекта</a:t>
            </a:r>
            <a:endParaRPr lang="en-ZW" altLang="de-DE" sz="1800" dirty="0" smtClean="0"/>
          </a:p>
          <a:p>
            <a:pPr lvl="2"/>
            <a:r>
              <a:rPr lang="ru-RU" altLang="de-DE" sz="1800" dirty="0" smtClean="0"/>
              <a:t>Благодаря дистанционному управлению и настройке параметров возможна оптимизация работы  и решение проблем даже в удаленных районах.</a:t>
            </a:r>
            <a:endParaRPr lang="en-ZW" altLang="de-DE" noProof="0" dirty="0" smtClean="0"/>
          </a:p>
        </p:txBody>
      </p:sp>
      <p:pic>
        <p:nvPicPr>
          <p:cNvPr id="17414" name="Picture 7" descr="O:\MAR\01_VM-P\50_Referenzen\20_Einzelne Referenzen\Referenz_044\02_Bilder\Ämmässuo_Sarlin_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456" y="1844824"/>
            <a:ext cx="486054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Heat &amp; Power 2019 - Landfill gas application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8F774-FEC3-B546-B4C2-A94AAAB8FF6C}" type="slidenum">
              <a:rPr lang="de-DE" smtClean="0"/>
              <a:pPr/>
              <a:t>11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/>
          <p:cNvSpPr/>
          <p:nvPr/>
        </p:nvSpPr>
        <p:spPr bwMode="gray">
          <a:xfrm>
            <a:off x="282374" y="3777982"/>
            <a:ext cx="7325794" cy="504403"/>
          </a:xfrm>
          <a:prstGeom prst="roundRect">
            <a:avLst/>
          </a:prstGeom>
          <a:solidFill>
            <a:srgbClr val="D9DFE2">
              <a:alpha val="80000"/>
            </a:srgbClr>
          </a:solidFill>
          <a:ln w="9525">
            <a:solidFill>
              <a:srgbClr val="0065A6"/>
            </a:solidFill>
            <a:miter lim="800000"/>
            <a:headEnd/>
            <a:tailEnd/>
          </a:ln>
          <a:effectLst/>
        </p:spPr>
        <p:txBody>
          <a:bodyPr lIns="0" tIns="0" rIns="0" bIns="0" rtlCol="0" anchor="ctr">
            <a:prstTxWarp prst="textNoShape">
              <a:avLst/>
            </a:prstTxWarp>
          </a:bodyPr>
          <a:lstStyle/>
          <a:p>
            <a:pPr marL="0" algn="l">
              <a:spcAft>
                <a:spcPts val="400"/>
              </a:spcAft>
            </a:pPr>
            <a:endParaRPr lang="de-DE" dirty="0"/>
          </a:p>
        </p:txBody>
      </p:sp>
      <p:sp>
        <p:nvSpPr>
          <p:cNvPr id="1126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de-DE" dirty="0" smtClean="0"/>
              <a:t>Разделы</a:t>
            </a:r>
            <a:endParaRPr lang="en-ZW" altLang="de-DE" noProof="0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3636" y="3123362"/>
            <a:ext cx="1240885" cy="86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k578624\AppData\Local\Microsoft\Windows\Temporary Internet Files\Content.Outlook\BX9NJTC0\MWM12025_2032V16_0000_2000px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6230" y="1441898"/>
            <a:ext cx="994260" cy="86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Gasmotor TCG 2020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5216" y="2177343"/>
            <a:ext cx="1082206" cy="86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Titel_Freigestellt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6032" y="3777982"/>
            <a:ext cx="1153665" cy="118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Inhaltsplatzhalter 6"/>
          <p:cNvSpPr>
            <a:spLocks noGrp="1"/>
          </p:cNvSpPr>
          <p:nvPr>
            <p:ph idx="1"/>
          </p:nvPr>
        </p:nvSpPr>
        <p:spPr>
          <a:xfrm>
            <a:off x="527050" y="1482724"/>
            <a:ext cx="8589179" cy="4680000"/>
          </a:xfrm>
        </p:spPr>
        <p:txBody>
          <a:bodyPr/>
          <a:lstStyle/>
          <a:p>
            <a:r>
              <a:rPr lang="ru-RU" altLang="de-DE" dirty="0" smtClean="0"/>
              <a:t>Происхождение </a:t>
            </a:r>
            <a:r>
              <a:rPr lang="ru-RU" altLang="de-DE" dirty="0"/>
              <a:t>и состав свалочного газа</a:t>
            </a:r>
            <a:endParaRPr lang="en-ZW" altLang="de-DE" dirty="0"/>
          </a:p>
          <a:p>
            <a:r>
              <a:rPr lang="ru-RU" altLang="de-DE" dirty="0"/>
              <a:t>Схема использования свалочного газа</a:t>
            </a:r>
            <a:endParaRPr lang="en-ZW" altLang="de-DE" dirty="0"/>
          </a:p>
          <a:p>
            <a:r>
              <a:rPr lang="ru-RU" altLang="de-DE" dirty="0"/>
              <a:t>Преимущества использования свалочного газа </a:t>
            </a:r>
          </a:p>
          <a:p>
            <a:r>
              <a:rPr lang="ru-RU" altLang="de-DE" dirty="0"/>
              <a:t>Последствия </a:t>
            </a:r>
            <a:r>
              <a:rPr lang="ru-RU" altLang="de-DE" dirty="0" smtClean="0"/>
              <a:t>использования </a:t>
            </a:r>
            <a:r>
              <a:rPr lang="ru-RU" altLang="de-DE" dirty="0"/>
              <a:t>свалочного газа и возможные </a:t>
            </a:r>
            <a:r>
              <a:rPr lang="ru-RU" altLang="de-DE" dirty="0" smtClean="0"/>
              <a:t>решения для </a:t>
            </a:r>
            <a:r>
              <a:rPr lang="ru-RU" altLang="de-DE" dirty="0" smtClean="0"/>
              <a:t>устранения последствий</a:t>
            </a:r>
            <a:endParaRPr lang="en-US" altLang="de-DE" dirty="0"/>
          </a:p>
          <a:p>
            <a:r>
              <a:rPr lang="ru-RU" altLang="de-DE" b="1" noProof="0" dirty="0" smtClean="0">
                <a:solidFill>
                  <a:schemeClr val="tx2"/>
                </a:solidFill>
              </a:rPr>
              <a:t>Установки </a:t>
            </a:r>
            <a:r>
              <a:rPr lang="en-ZW" altLang="de-DE" b="1" noProof="0" dirty="0" smtClean="0">
                <a:solidFill>
                  <a:schemeClr val="tx2"/>
                </a:solidFill>
              </a:rPr>
              <a:t>MWM </a:t>
            </a:r>
            <a:r>
              <a:rPr lang="ru-RU" altLang="de-DE" b="1" noProof="0" dirty="0" smtClean="0">
                <a:solidFill>
                  <a:schemeClr val="tx2"/>
                </a:solidFill>
              </a:rPr>
              <a:t>для применения на свалочном газе</a:t>
            </a:r>
            <a:endParaRPr lang="en-ZW" altLang="de-DE" b="1" noProof="0" dirty="0" smtClean="0">
              <a:solidFill>
                <a:schemeClr val="tx2"/>
              </a:solidFill>
            </a:endParaRPr>
          </a:p>
          <a:p>
            <a:r>
              <a:rPr lang="ru-RU" altLang="de-DE" noProof="0" dirty="0" smtClean="0"/>
              <a:t>Реализованные проекты</a:t>
            </a:r>
            <a:r>
              <a:rPr lang="en-ZW" altLang="de-DE" noProof="0" dirty="0" smtClean="0"/>
              <a:t/>
            </a:r>
            <a:br>
              <a:rPr lang="en-ZW" altLang="de-DE" noProof="0" dirty="0" smtClean="0"/>
            </a:br>
            <a:endParaRPr lang="en-ZW" alt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8F774-FEC3-B546-B4C2-A94AAAB8FF6C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163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noProof="0" dirty="0" smtClean="0"/>
              <a:t>Установки </a:t>
            </a:r>
            <a:r>
              <a:rPr lang="en-ZW" altLang="de-DE" noProof="0" dirty="0" smtClean="0"/>
              <a:t>MWM </a:t>
            </a:r>
            <a:r>
              <a:rPr lang="ru-RU" altLang="de-DE" noProof="0" dirty="0" smtClean="0"/>
              <a:t>для применения на свалочном газе</a:t>
            </a:r>
            <a:endParaRPr lang="en-ZW" altLang="de-DE" b="0" noProof="0" dirty="0" smtClean="0"/>
          </a:p>
        </p:txBody>
      </p:sp>
      <p:sp>
        <p:nvSpPr>
          <p:cNvPr id="1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ZW" altLang="de-DE" sz="2000" b="1" noProof="0" dirty="0" smtClean="0"/>
              <a:t>MWM – </a:t>
            </a:r>
            <a:r>
              <a:rPr lang="ru-RU" altLang="de-DE" sz="2000" b="1" noProof="0" dirty="0" smtClean="0"/>
              <a:t>Индивидуальные решения для Вашего проекта</a:t>
            </a:r>
            <a:endParaRPr lang="en-ZW" altLang="de-DE" sz="2000" b="1" noProof="0" dirty="0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9594256" y="4731818"/>
            <a:ext cx="2478408" cy="725456"/>
          </a:xfrm>
          <a:prstGeom prst="rect">
            <a:avLst/>
          </a:prstGeom>
          <a:solidFill>
            <a:srgbClr val="0065A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SzPct val="80000"/>
            </a:pPr>
            <a:r>
              <a:rPr lang="de-DE" altLang="de-DE" sz="1200" b="0" dirty="0" smtClean="0">
                <a:solidFill>
                  <a:srgbClr val="FFFFFF"/>
                </a:solidFill>
              </a:rPr>
              <a:t>TCG </a:t>
            </a:r>
            <a:r>
              <a:rPr lang="de-DE" altLang="de-DE" sz="1200" b="0" dirty="0">
                <a:solidFill>
                  <a:srgbClr val="FFFFFF"/>
                </a:solidFill>
              </a:rPr>
              <a:t>3016, TCG 2020, </a:t>
            </a:r>
            <a:r>
              <a:rPr lang="de-DE" altLang="de-DE" sz="1200" b="0" dirty="0" smtClean="0">
                <a:solidFill>
                  <a:srgbClr val="FFFFFF"/>
                </a:solidFill>
              </a:rPr>
              <a:t>TCG 3020</a:t>
            </a:r>
            <a:r>
              <a:rPr lang="ru-RU" altLang="de-DE" sz="1200" b="0" dirty="0" smtClean="0">
                <a:solidFill>
                  <a:srgbClr val="FFFFFF"/>
                </a:solidFill>
              </a:rPr>
              <a:t> </a:t>
            </a:r>
          </a:p>
          <a:p>
            <a:pPr algn="ctr" eaLnBrk="1" hangingPunct="1">
              <a:spcBef>
                <a:spcPts val="300"/>
              </a:spcBef>
              <a:spcAft>
                <a:spcPct val="0"/>
              </a:spcAft>
              <a:buSzPct val="80000"/>
            </a:pPr>
            <a:r>
              <a:rPr lang="ru-RU" altLang="de-DE" sz="1200" b="0" dirty="0" smtClean="0">
                <a:solidFill>
                  <a:srgbClr val="FFFFFF"/>
                </a:solidFill>
              </a:rPr>
              <a:t>в </a:t>
            </a:r>
            <a:r>
              <a:rPr lang="ru-RU" altLang="de-DE" sz="1200" b="0" dirty="0">
                <a:solidFill>
                  <a:srgbClr val="FFFFFF"/>
                </a:solidFill>
              </a:rPr>
              <a:t>контейнерном </a:t>
            </a:r>
            <a:endParaRPr lang="ru-RU" altLang="de-DE" sz="1200" b="0" dirty="0" smtClean="0">
              <a:solidFill>
                <a:srgbClr val="FFFFFF"/>
              </a:solidFill>
            </a:endParaRPr>
          </a:p>
          <a:p>
            <a:pPr algn="ctr" eaLnBrk="1" hangingPunct="1">
              <a:spcBef>
                <a:spcPts val="300"/>
              </a:spcBef>
              <a:spcAft>
                <a:spcPct val="0"/>
              </a:spcAft>
              <a:buSzPct val="80000"/>
            </a:pPr>
            <a:r>
              <a:rPr lang="ru-RU" altLang="de-DE" sz="1200" b="0" dirty="0" smtClean="0">
                <a:solidFill>
                  <a:srgbClr val="FFFFFF"/>
                </a:solidFill>
              </a:rPr>
              <a:t>исполнении</a:t>
            </a:r>
            <a:endParaRPr lang="de-DE" altLang="de-DE" sz="1200" b="0" dirty="0">
              <a:solidFill>
                <a:srgbClr val="FFFFFF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13892" y="4728072"/>
            <a:ext cx="1904323" cy="740845"/>
          </a:xfrm>
          <a:prstGeom prst="rect">
            <a:avLst/>
          </a:prstGeom>
          <a:solidFill>
            <a:srgbClr val="0065A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buNone/>
            </a:pPr>
            <a:r>
              <a:rPr lang="en-US" altLang="de-DE" sz="1200" b="0" dirty="0">
                <a:solidFill>
                  <a:srgbClr val="FFFFFF"/>
                </a:solidFill>
              </a:rPr>
              <a:t>TCG 3016</a:t>
            </a: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buNone/>
            </a:pPr>
            <a:r>
              <a:rPr lang="en-US" altLang="de-DE" sz="1200" b="0" dirty="0">
                <a:solidFill>
                  <a:srgbClr val="FFFFFF"/>
                </a:solidFill>
              </a:rPr>
              <a:t>400-800 </a:t>
            </a:r>
            <a:r>
              <a:rPr lang="ru-RU" altLang="de-DE" sz="1200" b="0" dirty="0" smtClean="0">
                <a:solidFill>
                  <a:srgbClr val="FFFFFF"/>
                </a:solidFill>
              </a:rPr>
              <a:t>кВт</a:t>
            </a:r>
            <a:r>
              <a:rPr lang="ru-RU" altLang="de-DE" sz="1200" b="0" baseline="-25000" dirty="0" smtClean="0">
                <a:solidFill>
                  <a:srgbClr val="FFFFFF"/>
                </a:solidFill>
              </a:rPr>
              <a:t>эл</a:t>
            </a:r>
            <a:endParaRPr lang="en-US" altLang="de-DE" sz="1200" b="0" baseline="-25000" dirty="0" smtClean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buNone/>
            </a:pPr>
            <a:endParaRPr lang="en-US" altLang="de-DE" sz="1200" b="0" baseline="-25000" dirty="0">
              <a:solidFill>
                <a:srgbClr val="FFFFFF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933982" y="4731818"/>
            <a:ext cx="1904323" cy="740845"/>
          </a:xfrm>
          <a:prstGeom prst="rect">
            <a:avLst/>
          </a:prstGeom>
          <a:solidFill>
            <a:srgbClr val="0065A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buNone/>
            </a:pPr>
            <a:r>
              <a:rPr lang="en-US" altLang="de-DE" sz="1200" b="0" dirty="0">
                <a:solidFill>
                  <a:srgbClr val="FFFFFF"/>
                </a:solidFill>
              </a:rPr>
              <a:t>TCG 2020</a:t>
            </a: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SzPct val="80000"/>
            </a:pPr>
            <a:r>
              <a:rPr lang="en-US" altLang="de-DE" sz="1200" b="0" dirty="0">
                <a:solidFill>
                  <a:srgbClr val="FFFFFF"/>
                </a:solidFill>
              </a:rPr>
              <a:t>1.000-2.000 </a:t>
            </a:r>
            <a:r>
              <a:rPr lang="ru-RU" altLang="de-DE" sz="1200" b="0" dirty="0">
                <a:solidFill>
                  <a:srgbClr val="FFFFFF"/>
                </a:solidFill>
              </a:rPr>
              <a:t>кВт</a:t>
            </a:r>
            <a:r>
              <a:rPr lang="ru-RU" altLang="de-DE" sz="1200" b="0" baseline="-25000" dirty="0">
                <a:solidFill>
                  <a:srgbClr val="FFFFFF"/>
                </a:solidFill>
              </a:rPr>
              <a:t>эл</a:t>
            </a:r>
            <a:endParaRPr lang="en-US" altLang="de-DE" sz="1200" b="0" baseline="-2500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buNone/>
            </a:pPr>
            <a:endParaRPr lang="en-US" altLang="de-DE" sz="1200" b="0" baseline="-25000" dirty="0">
              <a:solidFill>
                <a:srgbClr val="FFFFFF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374165" y="4731818"/>
            <a:ext cx="1904323" cy="740845"/>
          </a:xfrm>
          <a:prstGeom prst="rect">
            <a:avLst/>
          </a:prstGeom>
          <a:solidFill>
            <a:srgbClr val="0065A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buNone/>
            </a:pPr>
            <a:r>
              <a:rPr lang="en-US" altLang="de-DE" sz="1200" b="0" dirty="0">
                <a:solidFill>
                  <a:srgbClr val="FFFFFF"/>
                </a:solidFill>
              </a:rPr>
              <a:t>TCG </a:t>
            </a:r>
            <a:r>
              <a:rPr lang="en-US" altLang="de-DE" sz="1200" b="0" dirty="0" smtClean="0">
                <a:solidFill>
                  <a:srgbClr val="FFFFFF"/>
                </a:solidFill>
              </a:rPr>
              <a:t>2032</a:t>
            </a:r>
            <a:endParaRPr lang="en-US" altLang="de-DE" sz="1200" b="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SzPct val="80000"/>
            </a:pPr>
            <a:r>
              <a:rPr lang="en-US" altLang="de-DE" sz="1200" b="0" dirty="0">
                <a:solidFill>
                  <a:srgbClr val="FFFFFF"/>
                </a:solidFill>
              </a:rPr>
              <a:t>3.510-3.770 </a:t>
            </a:r>
            <a:r>
              <a:rPr lang="ru-RU" altLang="de-DE" sz="1200" b="0" dirty="0">
                <a:solidFill>
                  <a:srgbClr val="FFFFFF"/>
                </a:solidFill>
              </a:rPr>
              <a:t>кВт</a:t>
            </a:r>
            <a:r>
              <a:rPr lang="ru-RU" altLang="de-DE" sz="1200" b="0" baseline="-25000" dirty="0">
                <a:solidFill>
                  <a:srgbClr val="FFFFFF"/>
                </a:solidFill>
              </a:rPr>
              <a:t>эл</a:t>
            </a:r>
            <a:endParaRPr lang="en-US" altLang="de-DE" sz="1200" b="0" baseline="-2500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buNone/>
            </a:pPr>
            <a:endParaRPr lang="en-US" altLang="de-DE" sz="1200" b="0" baseline="-25000" dirty="0">
              <a:solidFill>
                <a:srgbClr val="FFFF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3015" y="2758809"/>
            <a:ext cx="1877671" cy="168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6846" y="2566591"/>
            <a:ext cx="2011642" cy="199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305" y="2722194"/>
            <a:ext cx="2535860" cy="1836422"/>
          </a:xfrm>
          <a:prstGeom prst="rect">
            <a:avLst/>
          </a:prstGeom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154073" y="4728077"/>
            <a:ext cx="1904323" cy="740845"/>
          </a:xfrm>
          <a:prstGeom prst="rect">
            <a:avLst/>
          </a:prstGeom>
          <a:solidFill>
            <a:srgbClr val="0065A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buNone/>
            </a:pPr>
            <a:r>
              <a:rPr lang="en-US" altLang="de-DE" sz="1200" b="0" dirty="0">
                <a:solidFill>
                  <a:srgbClr val="FFFFFF"/>
                </a:solidFill>
              </a:rPr>
              <a:t>TCG </a:t>
            </a:r>
            <a:r>
              <a:rPr lang="en-US" altLang="de-DE" sz="1200" b="0" dirty="0" smtClean="0">
                <a:solidFill>
                  <a:srgbClr val="FFFFFF"/>
                </a:solidFill>
              </a:rPr>
              <a:t>3020 V20</a:t>
            </a:r>
            <a:endParaRPr lang="en-US" altLang="de-DE" sz="1200" b="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SzPct val="80000"/>
            </a:pPr>
            <a:r>
              <a:rPr lang="en-US" altLang="de-DE" sz="1200" b="0" dirty="0" smtClean="0">
                <a:solidFill>
                  <a:srgbClr val="FFFFFF"/>
                </a:solidFill>
              </a:rPr>
              <a:t>2.300 </a:t>
            </a:r>
            <a:r>
              <a:rPr lang="ru-RU" altLang="de-DE" sz="1200" b="0" dirty="0">
                <a:solidFill>
                  <a:srgbClr val="FFFFFF"/>
                </a:solidFill>
              </a:rPr>
              <a:t>кВт</a:t>
            </a:r>
            <a:r>
              <a:rPr lang="ru-RU" altLang="de-DE" sz="1200" b="0" baseline="-25000" dirty="0">
                <a:solidFill>
                  <a:srgbClr val="FFFFFF"/>
                </a:solidFill>
              </a:rPr>
              <a:t>эл</a:t>
            </a:r>
            <a:endParaRPr lang="en-US" altLang="de-DE" sz="1200" b="0" baseline="-2500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buNone/>
            </a:pPr>
            <a:endParaRPr lang="en-US" altLang="de-DE" sz="1200" b="0" baseline="-25000" dirty="0">
              <a:solidFill>
                <a:srgbClr val="FFFFFF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211" y="2931678"/>
            <a:ext cx="1744663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Titel_Freigestell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9414" y="2278465"/>
            <a:ext cx="2229166" cy="228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8F774-FEC3-B546-B4C2-A94AAAB8FF6C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28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 bwMode="gray">
          <a:xfrm>
            <a:off x="191344" y="4177836"/>
            <a:ext cx="7061795" cy="504403"/>
          </a:xfrm>
          <a:prstGeom prst="roundRect">
            <a:avLst/>
          </a:prstGeom>
          <a:solidFill>
            <a:srgbClr val="D9DFE2">
              <a:alpha val="80000"/>
            </a:srgbClr>
          </a:solidFill>
          <a:ln w="9525">
            <a:solidFill>
              <a:srgbClr val="0065A6"/>
            </a:solidFill>
            <a:miter lim="800000"/>
            <a:headEnd/>
            <a:tailEnd/>
          </a:ln>
          <a:effectLst/>
        </p:spPr>
        <p:txBody>
          <a:bodyPr lIns="0" tIns="0" rIns="0" bIns="0" rtlCol="0" anchor="ctr">
            <a:prstTxWarp prst="textNoShape">
              <a:avLst/>
            </a:prstTxWarp>
          </a:bodyPr>
          <a:lstStyle/>
          <a:p>
            <a:pPr marL="0" algn="l">
              <a:spcAft>
                <a:spcPts val="400"/>
              </a:spcAft>
            </a:pPr>
            <a:endParaRPr lang="de-DE" dirty="0"/>
          </a:p>
        </p:txBody>
      </p:sp>
      <p:sp>
        <p:nvSpPr>
          <p:cNvPr id="1126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de-DE" noProof="0" dirty="0" smtClean="0"/>
              <a:t>Разделы</a:t>
            </a:r>
            <a:endParaRPr lang="en-ZW" altLang="de-DE" noProof="0" dirty="0" smtClean="0"/>
          </a:p>
        </p:txBody>
      </p:sp>
      <p:pic>
        <p:nvPicPr>
          <p:cNvPr id="13" name="Picture 18" descr="\\demam0143\orga\MAR\01_VM-P\50_Referenzen\20_Einzelne Referenzen\Referenz_044\20_aktuelles Referenzbild\Ämmässuo_Sarlin_17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4700"/>
                    </a14:imgEffect>
                    <a14:imgEffect>
                      <a14:saturation sat="36000"/>
                    </a14:imgEffect>
                    <a14:imgEffect>
                      <a14:brightnessContrast bright="43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64648" y="3278469"/>
            <a:ext cx="3955312" cy="216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Inhaltsplatzhalter 6"/>
          <p:cNvSpPr>
            <a:spLocks noGrp="1"/>
          </p:cNvSpPr>
          <p:nvPr>
            <p:ph idx="1"/>
          </p:nvPr>
        </p:nvSpPr>
        <p:spPr>
          <a:xfrm>
            <a:off x="527051" y="1482724"/>
            <a:ext cx="8737302" cy="3098404"/>
          </a:xfrm>
        </p:spPr>
        <p:txBody>
          <a:bodyPr/>
          <a:lstStyle/>
          <a:p>
            <a:r>
              <a:rPr lang="ru-RU" altLang="de-DE" noProof="0" dirty="0" smtClean="0"/>
              <a:t>Происхождение и состав свалочного газа</a:t>
            </a:r>
            <a:endParaRPr lang="en-ZW" altLang="de-DE" noProof="0" dirty="0" smtClean="0"/>
          </a:p>
          <a:p>
            <a:r>
              <a:rPr lang="ru-RU" altLang="de-DE" dirty="0"/>
              <a:t>Схема использования свалочного газа</a:t>
            </a:r>
            <a:endParaRPr lang="en-ZW" altLang="de-DE" dirty="0"/>
          </a:p>
          <a:p>
            <a:r>
              <a:rPr lang="ru-RU" altLang="de-DE" noProof="0" dirty="0" smtClean="0"/>
              <a:t>Преимущества </a:t>
            </a:r>
            <a:r>
              <a:rPr lang="ru-RU" altLang="de-DE" dirty="0"/>
              <a:t>использования свалочного газа </a:t>
            </a:r>
            <a:endParaRPr lang="en-ZW" altLang="de-DE" noProof="0" dirty="0" smtClean="0"/>
          </a:p>
          <a:p>
            <a:r>
              <a:rPr lang="ru-RU" altLang="de-DE" dirty="0"/>
              <a:t>Последствия использования свалочного газа и возможные решения </a:t>
            </a:r>
            <a:r>
              <a:rPr lang="ru-RU" altLang="de-DE" dirty="0" smtClean="0"/>
              <a:t>для устранения </a:t>
            </a:r>
            <a:r>
              <a:rPr lang="ru-RU" altLang="de-DE" dirty="0"/>
              <a:t>последствий</a:t>
            </a:r>
            <a:endParaRPr lang="en-US" altLang="de-DE" dirty="0"/>
          </a:p>
          <a:p>
            <a:r>
              <a:rPr lang="ru-RU" altLang="de-DE" noProof="0" dirty="0" smtClean="0"/>
              <a:t>Установки </a:t>
            </a:r>
            <a:r>
              <a:rPr lang="en-ZW" altLang="de-DE" noProof="0" dirty="0" smtClean="0"/>
              <a:t>MWM </a:t>
            </a:r>
            <a:r>
              <a:rPr lang="ru-RU" altLang="de-DE" noProof="0" dirty="0" smtClean="0"/>
              <a:t>для применения на свалочном газе</a:t>
            </a:r>
            <a:endParaRPr lang="en-ZW" altLang="de-DE" noProof="0" dirty="0" smtClean="0"/>
          </a:p>
          <a:p>
            <a:r>
              <a:rPr lang="ru-RU" altLang="de-DE" b="1" noProof="0" dirty="0" smtClean="0">
                <a:solidFill>
                  <a:schemeClr val="tx2"/>
                </a:solidFill>
              </a:rPr>
              <a:t>Реализованные проекты</a:t>
            </a:r>
            <a:r>
              <a:rPr lang="en-ZW" altLang="de-DE" noProof="0" dirty="0" smtClean="0"/>
              <a:t/>
            </a:r>
            <a:br>
              <a:rPr lang="en-ZW" altLang="de-DE" noProof="0" dirty="0" smtClean="0"/>
            </a:br>
            <a:endParaRPr lang="en-ZW" alt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8F774-FEC3-B546-B4C2-A94AAAB8FF6C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7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1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3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Электростанция </a:t>
            </a:r>
            <a:r>
              <a:rPr lang="en-ZW" noProof="0" dirty="0" smtClean="0"/>
              <a:t>Bowerman </a:t>
            </a:r>
            <a:r>
              <a:rPr lang="ru-RU" noProof="0" dirty="0" smtClean="0"/>
              <a:t>снабжает жителей округа дополнительной зеленой энергией. Ежегодно в сеть поступает </a:t>
            </a:r>
            <a:r>
              <a:rPr lang="en-ZW" noProof="0" dirty="0" smtClean="0"/>
              <a:t>160,000 </a:t>
            </a:r>
            <a:r>
              <a:rPr lang="ru-RU" dirty="0"/>
              <a:t>М</a:t>
            </a:r>
            <a:r>
              <a:rPr lang="ru-RU" noProof="0" dirty="0" smtClean="0"/>
              <a:t>Вт/ч</a:t>
            </a:r>
            <a:r>
              <a:rPr lang="en-ZW" noProof="0" dirty="0" smtClean="0"/>
              <a:t>, </a:t>
            </a:r>
            <a:r>
              <a:rPr lang="ru-RU" altLang="de-DE" dirty="0"/>
              <a:t>обеспечивая электричеством более </a:t>
            </a:r>
            <a:r>
              <a:rPr lang="ru-RU" altLang="de-DE" dirty="0" smtClean="0"/>
              <a:t>26 </a:t>
            </a:r>
            <a:r>
              <a:rPr lang="ru-RU" altLang="de-DE" dirty="0"/>
              <a:t>тысяч </a:t>
            </a:r>
            <a:r>
              <a:rPr lang="ru-RU" altLang="de-DE" dirty="0" smtClean="0"/>
              <a:t>домохозяйств</a:t>
            </a:r>
            <a:r>
              <a:rPr lang="en-ZW" noProof="0" dirty="0" smtClean="0"/>
              <a:t>. </a:t>
            </a:r>
            <a:r>
              <a:rPr lang="ru-RU" noProof="0" dirty="0" smtClean="0"/>
              <a:t>7 ГПУ</a:t>
            </a:r>
            <a:r>
              <a:rPr lang="en-ZW" noProof="0" dirty="0" smtClean="0"/>
              <a:t> TCG 2032 V16 </a:t>
            </a:r>
            <a:r>
              <a:rPr lang="ru-RU" noProof="0" dirty="0" smtClean="0"/>
              <a:t>с технологией очистки газа и сокращения выбросов соответствуют всем строгим требованиям местных органов контроля за качеством воздуха. Более того, данный проект является крупнейшим в своем роде в области использования свалочного газа в сочетании с технологиями очистки исходного сырья. </a:t>
            </a:r>
            <a:endParaRPr lang="en-ZW" altLang="de-DE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noProof="0" dirty="0" smtClean="0">
                <a:latin typeface="Arial" charset="0"/>
                <a:cs typeface="Arial" charset="0"/>
              </a:rPr>
              <a:t>Свалочный полигон </a:t>
            </a:r>
            <a:r>
              <a:rPr lang="en-ZW" altLang="de-DE" noProof="0" dirty="0" smtClean="0">
                <a:latin typeface="Arial" charset="0"/>
                <a:cs typeface="Arial" charset="0"/>
              </a:rPr>
              <a:t>Bowerman Power, </a:t>
            </a:r>
            <a:r>
              <a:rPr lang="ru-RU" altLang="de-DE" noProof="0" dirty="0" smtClean="0">
                <a:latin typeface="Arial" charset="0"/>
                <a:cs typeface="Arial" charset="0"/>
              </a:rPr>
              <a:t>Калифорния</a:t>
            </a:r>
            <a:endParaRPr lang="en-ZW" noProof="0" dirty="0"/>
          </a:p>
        </p:txBody>
      </p:sp>
      <p:sp>
        <p:nvSpPr>
          <p:cNvPr id="8" name="Textfeld 9"/>
          <p:cNvSpPr txBox="1">
            <a:spLocks/>
          </p:cNvSpPr>
          <p:nvPr/>
        </p:nvSpPr>
        <p:spPr bwMode="auto">
          <a:xfrm>
            <a:off x="7855152" y="1368722"/>
            <a:ext cx="2777352" cy="2524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8000" rIns="0" bIns="18000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400" b="0" dirty="0" smtClean="0">
                <a:solidFill>
                  <a:schemeClr val="bg1"/>
                </a:solidFill>
              </a:rPr>
              <a:t>Тип ГПУ</a:t>
            </a:r>
            <a:endParaRPr lang="de-DE" altLang="de-DE" sz="1400" b="0" dirty="0">
              <a:solidFill>
                <a:schemeClr val="bg1"/>
              </a:solidFill>
            </a:endParaRPr>
          </a:p>
        </p:txBody>
      </p:sp>
      <p:sp>
        <p:nvSpPr>
          <p:cNvPr id="9" name="Textfeld 10"/>
          <p:cNvSpPr txBox="1">
            <a:spLocks/>
          </p:cNvSpPr>
          <p:nvPr/>
        </p:nvSpPr>
        <p:spPr bwMode="auto">
          <a:xfrm>
            <a:off x="7855152" y="2737147"/>
            <a:ext cx="2777352" cy="25179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8000" rIns="0" bIns="18000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400" b="0" dirty="0" smtClean="0">
                <a:solidFill>
                  <a:schemeClr val="bg1"/>
                </a:solidFill>
              </a:rPr>
              <a:t>Заказчик/Конечный пользователь</a:t>
            </a:r>
            <a:endParaRPr lang="de-DE" altLang="de-DE" sz="1400" b="0" dirty="0">
              <a:solidFill>
                <a:schemeClr val="bg1"/>
              </a:solidFill>
            </a:endParaRPr>
          </a:p>
        </p:txBody>
      </p:sp>
      <p:sp>
        <p:nvSpPr>
          <p:cNvPr id="10" name="Textfeld 11"/>
          <p:cNvSpPr txBox="1">
            <a:spLocks/>
          </p:cNvSpPr>
          <p:nvPr/>
        </p:nvSpPr>
        <p:spPr bwMode="auto">
          <a:xfrm>
            <a:off x="7855152" y="3421359"/>
            <a:ext cx="2777352" cy="2524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8000" rIns="0" bIns="18000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400" b="0" dirty="0" smtClean="0">
                <a:solidFill>
                  <a:schemeClr val="bg1"/>
                </a:solidFill>
              </a:rPr>
              <a:t>Суммарная мощность</a:t>
            </a:r>
            <a:endParaRPr lang="de-DE" altLang="de-DE" sz="1400" b="0" dirty="0">
              <a:solidFill>
                <a:schemeClr val="bg1"/>
              </a:solidFill>
            </a:endParaRPr>
          </a:p>
        </p:txBody>
      </p:sp>
      <p:sp>
        <p:nvSpPr>
          <p:cNvPr id="11" name="Textfeld 12"/>
          <p:cNvSpPr txBox="1">
            <a:spLocks/>
          </p:cNvSpPr>
          <p:nvPr/>
        </p:nvSpPr>
        <p:spPr bwMode="auto">
          <a:xfrm>
            <a:off x="7855152" y="3991711"/>
            <a:ext cx="2777352" cy="25179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8000" rIns="0" bIns="18000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400" b="0" dirty="0" smtClean="0">
                <a:solidFill>
                  <a:schemeClr val="bg1"/>
                </a:solidFill>
              </a:rPr>
              <a:t>Запуск в эксплуатацию</a:t>
            </a:r>
            <a:endParaRPr lang="de-DE" altLang="de-DE" sz="1400" b="0" dirty="0">
              <a:solidFill>
                <a:schemeClr val="bg1"/>
              </a:solidFill>
            </a:endParaRPr>
          </a:p>
        </p:txBody>
      </p:sp>
      <p:sp>
        <p:nvSpPr>
          <p:cNvPr id="12" name="Textfeld 13"/>
          <p:cNvSpPr txBox="1">
            <a:spLocks/>
          </p:cNvSpPr>
          <p:nvPr/>
        </p:nvSpPr>
        <p:spPr bwMode="auto">
          <a:xfrm>
            <a:off x="7855152" y="2052935"/>
            <a:ext cx="2777352" cy="25179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8000" rIns="0" bIns="18000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400" b="0" dirty="0" smtClean="0">
                <a:solidFill>
                  <a:schemeClr val="bg1"/>
                </a:solidFill>
              </a:rPr>
              <a:t>Применение/Вид топлива</a:t>
            </a:r>
            <a:endParaRPr lang="en-US" altLang="de-DE" sz="1400" b="0" dirty="0">
              <a:solidFill>
                <a:schemeClr val="bg1"/>
              </a:solidFill>
            </a:endParaRPr>
          </a:p>
        </p:txBody>
      </p:sp>
      <p:sp>
        <p:nvSpPr>
          <p:cNvPr id="13" name="Textfeld 14"/>
          <p:cNvSpPr txBox="1">
            <a:spLocks/>
          </p:cNvSpPr>
          <p:nvPr/>
        </p:nvSpPr>
        <p:spPr bwMode="auto">
          <a:xfrm>
            <a:off x="7855152" y="1621134"/>
            <a:ext cx="2519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0" bIns="18000"/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charset="0"/>
              </a:defRPr>
            </a:lvl1pPr>
            <a:lvl2pPr marL="187325" indent="-185738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de-DE" altLang="de-DE" sz="1400" b="0" dirty="0">
                <a:solidFill>
                  <a:schemeClr val="tx1"/>
                </a:solidFill>
              </a:rPr>
              <a:t>7x TCG 2032 V16</a:t>
            </a:r>
          </a:p>
        </p:txBody>
      </p:sp>
      <p:sp>
        <p:nvSpPr>
          <p:cNvPr id="14" name="Textfeld 15"/>
          <p:cNvSpPr txBox="1">
            <a:spLocks/>
          </p:cNvSpPr>
          <p:nvPr/>
        </p:nvSpPr>
        <p:spPr bwMode="auto">
          <a:xfrm>
            <a:off x="7855152" y="2300585"/>
            <a:ext cx="2519363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0" bIns="18000"/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charset="0"/>
              </a:defRPr>
            </a:lvl1pPr>
            <a:lvl2pPr marL="187325" indent="-185738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altLang="de-DE" sz="1400" b="0" dirty="0" smtClean="0">
                <a:solidFill>
                  <a:schemeClr val="tx1"/>
                </a:solidFill>
              </a:rPr>
              <a:t>Муниципалитет 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/ </a:t>
            </a:r>
            <a:r>
              <a:rPr lang="ru-RU" altLang="de-DE" sz="1400" b="0" dirty="0" smtClean="0">
                <a:solidFill>
                  <a:schemeClr val="tx1"/>
                </a:solidFill>
              </a:rPr>
              <a:t>Свалочный газ</a:t>
            </a:r>
            <a:endParaRPr lang="de-DE" altLang="de-DE" sz="1400" b="0" dirty="0">
              <a:solidFill>
                <a:schemeClr val="tx1"/>
              </a:solidFill>
            </a:endParaRPr>
          </a:p>
        </p:txBody>
      </p:sp>
      <p:sp>
        <p:nvSpPr>
          <p:cNvPr id="15" name="Textfeld 16"/>
          <p:cNvSpPr txBox="1">
            <a:spLocks/>
          </p:cNvSpPr>
          <p:nvPr/>
        </p:nvSpPr>
        <p:spPr bwMode="auto">
          <a:xfrm>
            <a:off x="7855152" y="2986385"/>
            <a:ext cx="251936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0" bIns="18000"/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charset="0"/>
              </a:defRPr>
            </a:lvl1pPr>
            <a:lvl2pPr marL="187325" indent="-185738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400" b="0" dirty="0" err="1" smtClean="0">
                <a:solidFill>
                  <a:schemeClr val="tx1"/>
                </a:solidFill>
              </a:rPr>
              <a:t>Montauk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 </a:t>
            </a:r>
            <a:r>
              <a:rPr lang="de-DE" altLang="de-DE" sz="1400" b="0" dirty="0" err="1" smtClean="0">
                <a:solidFill>
                  <a:schemeClr val="tx1"/>
                </a:solidFill>
              </a:rPr>
              <a:t>Energy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 / </a:t>
            </a:r>
            <a:r>
              <a:rPr lang="de-DE" altLang="de-DE" sz="1400" b="0" dirty="0">
                <a:solidFill>
                  <a:schemeClr val="tx1"/>
                </a:solidFill>
              </a:rPr>
              <a:t>OC </a:t>
            </a:r>
            <a:r>
              <a:rPr lang="de-DE" altLang="de-DE" sz="1400" b="0" dirty="0" err="1">
                <a:solidFill>
                  <a:schemeClr val="tx1"/>
                </a:solidFill>
              </a:rPr>
              <a:t>Landfills</a:t>
            </a:r>
            <a:endParaRPr lang="de-DE" altLang="de-DE" sz="1400" b="0" dirty="0">
              <a:solidFill>
                <a:schemeClr val="tx1"/>
              </a:solidFill>
            </a:endParaRPr>
          </a:p>
        </p:txBody>
      </p:sp>
      <p:sp>
        <p:nvSpPr>
          <p:cNvPr id="16" name="Textfeld 17"/>
          <p:cNvSpPr txBox="1">
            <a:spLocks/>
          </p:cNvSpPr>
          <p:nvPr/>
        </p:nvSpPr>
        <p:spPr bwMode="auto">
          <a:xfrm>
            <a:off x="7855152" y="3664246"/>
            <a:ext cx="2519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0" bIns="18000"/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charset="0"/>
              </a:defRPr>
            </a:lvl1pPr>
            <a:lvl2pPr marL="187325" indent="-185738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de-DE" altLang="de-DE" sz="1400" b="0" dirty="0">
                <a:solidFill>
                  <a:schemeClr val="tx1"/>
                </a:solidFill>
              </a:rPr>
              <a:t>22 </a:t>
            </a:r>
            <a:r>
              <a:rPr lang="ru-RU" altLang="de-DE" sz="1400" b="0" dirty="0">
                <a:solidFill>
                  <a:schemeClr val="tx1"/>
                </a:solidFill>
              </a:rPr>
              <a:t>М</a:t>
            </a:r>
            <a:r>
              <a:rPr lang="ru-RU" altLang="de-DE" sz="1400" b="0" dirty="0" smtClean="0">
                <a:solidFill>
                  <a:schemeClr val="tx1"/>
                </a:solidFill>
              </a:rPr>
              <a:t>Вт</a:t>
            </a:r>
            <a:r>
              <a:rPr lang="ru-RU" altLang="de-DE" sz="1400" b="0" baseline="-25000" dirty="0" smtClean="0">
                <a:solidFill>
                  <a:schemeClr val="tx1"/>
                </a:solidFill>
              </a:rPr>
              <a:t>эл</a:t>
            </a:r>
            <a:endParaRPr lang="de-DE" altLang="de-DE" sz="1400" b="0" dirty="0">
              <a:solidFill>
                <a:schemeClr val="tx1"/>
              </a:solidFill>
            </a:endParaRPr>
          </a:p>
        </p:txBody>
      </p:sp>
      <p:sp>
        <p:nvSpPr>
          <p:cNvPr id="17" name="Textfeld 18"/>
          <p:cNvSpPr txBox="1">
            <a:spLocks/>
          </p:cNvSpPr>
          <p:nvPr/>
        </p:nvSpPr>
        <p:spPr bwMode="auto">
          <a:xfrm>
            <a:off x="7855152" y="4240252"/>
            <a:ext cx="2519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0" bIns="18000"/>
          <a:lstStyle>
            <a:lvl1pPr marL="342900" indent="-342900"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charset="0"/>
              </a:defRPr>
            </a:lvl1pPr>
            <a:lvl2pPr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altLang="de-DE" sz="1400" dirty="0" smtClean="0"/>
              <a:t>Январь, </a:t>
            </a:r>
            <a:r>
              <a:rPr lang="de-DE" altLang="de-DE" sz="1400" dirty="0" smtClean="0"/>
              <a:t>2015</a:t>
            </a:r>
            <a:endParaRPr lang="en-GB" altLang="de-DE" sz="1400" dirty="0"/>
          </a:p>
        </p:txBody>
      </p:sp>
      <p:sp>
        <p:nvSpPr>
          <p:cNvPr id="34" name="Fußzeilenplatzhalter 3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Heat &amp; Power 2019 - Landfill gas application</a:t>
            </a:r>
            <a:endParaRPr lang="de-DE"/>
          </a:p>
        </p:txBody>
      </p:sp>
      <p:sp>
        <p:nvSpPr>
          <p:cNvPr id="35" name="Foliennummernplatzhalter 3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782A2F7-7EEC-4CD0-94C2-B55E5EB47472}" type="slidenum">
              <a:rPr lang="de-DE" altLang="en-US" smtClean="0"/>
              <a:pPr/>
              <a:t>15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4859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33"/>
          <p:cNvSpPr txBox="1">
            <a:spLocks/>
          </p:cNvSpPr>
          <p:nvPr/>
        </p:nvSpPr>
        <p:spPr bwMode="gray">
          <a:xfrm>
            <a:off x="1919288" y="334963"/>
            <a:ext cx="7632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600" b="1" kern="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altLang="de-DE" dirty="0" smtClean="0"/>
              <a:t>В пригороде Пекина для выработки электроэнергии используются пять ГПУ </a:t>
            </a:r>
            <a:r>
              <a:rPr lang="en-ZW" altLang="de-DE" noProof="0" dirty="0" smtClean="0"/>
              <a:t>TCG 2020 V20</a:t>
            </a:r>
            <a:r>
              <a:rPr lang="ru-RU" altLang="de-DE" noProof="0" dirty="0" smtClean="0"/>
              <a:t>, эксплуатируемых на свалочном газе</a:t>
            </a:r>
            <a:r>
              <a:rPr lang="en-ZW" altLang="de-DE" noProof="0" dirty="0" smtClean="0"/>
              <a:t>. </a:t>
            </a:r>
            <a:r>
              <a:rPr lang="ru-RU" altLang="de-DE" noProof="0" dirty="0" smtClean="0"/>
              <a:t>Единичная электрическая мощность каждой установки – 2 МВт, </a:t>
            </a:r>
            <a:r>
              <a:rPr lang="ru-RU" altLang="de-DE" dirty="0" smtClean="0"/>
              <a:t>электрический КПД – </a:t>
            </a:r>
            <a:r>
              <a:rPr lang="ru-RU" altLang="de-DE" noProof="0" dirty="0" smtClean="0"/>
              <a:t> 42.3 %.</a:t>
            </a:r>
            <a:r>
              <a:rPr lang="en-ZW" altLang="de-DE" noProof="0" dirty="0" smtClean="0"/>
              <a:t> </a:t>
            </a:r>
            <a:r>
              <a:rPr lang="ru-RU" altLang="de-DE" dirty="0" smtClean="0"/>
              <a:t>Производимое э</a:t>
            </a:r>
            <a:r>
              <a:rPr lang="ru-RU" altLang="de-DE" noProof="0" dirty="0" smtClean="0"/>
              <a:t>лектричество подается в электросеть. </a:t>
            </a:r>
            <a:endParaRPr lang="en-ZW" altLang="de-DE" noProof="0" dirty="0" smtClean="0"/>
          </a:p>
          <a:p>
            <a:endParaRPr lang="en-ZW" noProof="0" dirty="0"/>
          </a:p>
        </p:txBody>
      </p:sp>
      <p:sp>
        <p:nvSpPr>
          <p:cNvPr id="30723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de-DE" noProof="0" dirty="0" smtClean="0"/>
              <a:t>Свалочный полигон </a:t>
            </a:r>
            <a:r>
              <a:rPr lang="en-ZW" altLang="de-DE" noProof="0" dirty="0" smtClean="0"/>
              <a:t>Beijing </a:t>
            </a:r>
            <a:r>
              <a:rPr lang="en-ZW" altLang="de-DE" noProof="0" dirty="0" err="1" smtClean="0"/>
              <a:t>Liulitun</a:t>
            </a:r>
            <a:r>
              <a:rPr lang="en-ZW" altLang="de-DE" noProof="0" dirty="0" smtClean="0"/>
              <a:t>, </a:t>
            </a:r>
            <a:r>
              <a:rPr lang="ru-RU" altLang="de-DE" noProof="0" dirty="0" smtClean="0"/>
              <a:t>Китай</a:t>
            </a:r>
            <a:endParaRPr lang="en-ZW" altLang="de-DE" noProof="0" dirty="0" smtClean="0"/>
          </a:p>
        </p:txBody>
      </p:sp>
      <p:sp>
        <p:nvSpPr>
          <p:cNvPr id="30731" name="Textfeld 14"/>
          <p:cNvSpPr txBox="1">
            <a:spLocks/>
          </p:cNvSpPr>
          <p:nvPr/>
        </p:nvSpPr>
        <p:spPr bwMode="auto">
          <a:xfrm>
            <a:off x="8004176" y="1439863"/>
            <a:ext cx="2519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0" bIns="18000"/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1pPr>
            <a:lvl2pPr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de-DE" altLang="de-DE" sz="1400" b="0" dirty="0">
                <a:solidFill>
                  <a:schemeClr val="tx1"/>
                </a:solidFill>
              </a:rPr>
              <a:t>5 x TCG 2020 V20</a:t>
            </a:r>
            <a:endParaRPr lang="en-GB" altLang="de-DE" sz="1400" b="0" dirty="0">
              <a:solidFill>
                <a:srgbClr val="72797F"/>
              </a:solidFill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/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de-DE" altLang="de-DE" sz="14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de-DE" altLang="de-DE" sz="1400" b="0" dirty="0">
              <a:solidFill>
                <a:schemeClr val="tx1"/>
              </a:solidFill>
            </a:endParaRPr>
          </a:p>
        </p:txBody>
      </p:sp>
      <p:sp>
        <p:nvSpPr>
          <p:cNvPr id="30732" name="Textfeld 15"/>
          <p:cNvSpPr txBox="1">
            <a:spLocks/>
          </p:cNvSpPr>
          <p:nvPr/>
        </p:nvSpPr>
        <p:spPr bwMode="auto">
          <a:xfrm>
            <a:off x="8004176" y="2011364"/>
            <a:ext cx="2769315" cy="40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0" bIns="18000"/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1pPr>
            <a:lvl2pPr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altLang="de-DE" sz="1400" b="0" dirty="0">
                <a:solidFill>
                  <a:schemeClr val="tx1"/>
                </a:solidFill>
              </a:rPr>
              <a:t>Выработка электроэнергии</a:t>
            </a:r>
            <a:r>
              <a:rPr lang="de-DE" altLang="de-DE" sz="1400" b="0" dirty="0">
                <a:solidFill>
                  <a:schemeClr val="tx1"/>
                </a:solidFill>
              </a:rPr>
              <a:t>/</a:t>
            </a:r>
            <a:r>
              <a:rPr lang="ru-RU" altLang="de-DE" sz="1400" b="0" dirty="0">
                <a:solidFill>
                  <a:schemeClr val="tx1"/>
                </a:solidFill>
              </a:rPr>
              <a:t> Свалочный газ</a:t>
            </a:r>
            <a:endParaRPr lang="de-DE" altLang="de-DE" sz="1400" b="0" dirty="0">
              <a:solidFill>
                <a:schemeClr val="tx1"/>
              </a:solidFill>
            </a:endParaRPr>
          </a:p>
        </p:txBody>
      </p:sp>
      <p:sp>
        <p:nvSpPr>
          <p:cNvPr id="30733" name="Textfeld 16"/>
          <p:cNvSpPr txBox="1">
            <a:spLocks/>
          </p:cNvSpPr>
          <p:nvPr/>
        </p:nvSpPr>
        <p:spPr bwMode="auto">
          <a:xfrm>
            <a:off x="8004176" y="2824462"/>
            <a:ext cx="251936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0" bIns="18000"/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1pPr>
            <a:lvl2pPr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>
              <a:spcBef>
                <a:spcPct val="0"/>
              </a:spcBef>
              <a:spcAft>
                <a:spcPct val="0"/>
              </a:spcAft>
            </a:pPr>
            <a:r>
              <a:rPr lang="de-DE" altLang="de-DE" sz="1400" b="0" dirty="0" err="1">
                <a:solidFill>
                  <a:schemeClr val="tx1"/>
                </a:solidFill>
              </a:rPr>
              <a:t>Liulitun</a:t>
            </a:r>
            <a:r>
              <a:rPr lang="de-DE" altLang="de-DE" sz="1400" b="0" dirty="0">
                <a:solidFill>
                  <a:schemeClr val="tx1"/>
                </a:solidFill>
              </a:rPr>
              <a:t> Beijing</a:t>
            </a:r>
            <a:endParaRPr lang="en-US" altLang="de-DE" sz="1400" b="0" dirty="0">
              <a:solidFill>
                <a:srgbClr val="72797F"/>
              </a:solidFill>
            </a:endParaRPr>
          </a:p>
          <a:p>
            <a:pPr marL="0" lvl="1" defTabSz="914400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GB" altLang="de-DE" sz="1400" dirty="0">
              <a:solidFill>
                <a:srgbClr val="72797F"/>
              </a:solidFill>
            </a:endParaRPr>
          </a:p>
          <a:p>
            <a:pPr marL="0" lvl="1" defTabSz="914400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e-DE" altLang="de-DE" sz="1400" dirty="0">
              <a:solidFill>
                <a:srgbClr val="72797F"/>
              </a:solidFill>
            </a:endParaRPr>
          </a:p>
          <a:p>
            <a:pPr marL="0" lvl="1" defTabSz="914400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GB" altLang="de-DE" sz="1400" dirty="0">
              <a:solidFill>
                <a:srgbClr val="72797F"/>
              </a:solidFill>
            </a:endParaRPr>
          </a:p>
          <a:p>
            <a:pPr marL="0" lvl="1" defTabSz="914400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defTabSz="914400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e-DE" altLang="de-DE" sz="1400" dirty="0">
                <a:ea typeface="MS PGothic" pitchFamily="34" charset="-128"/>
              </a:rPr>
              <a:t/>
            </a:r>
            <a:br>
              <a:rPr lang="de-DE" altLang="de-DE" sz="1400" dirty="0">
                <a:ea typeface="MS PGothic" pitchFamily="34" charset="-128"/>
              </a:rPr>
            </a:br>
            <a:r>
              <a:rPr lang="de-DE" altLang="de-DE" sz="1400" dirty="0">
                <a:ea typeface="MS PGothic" pitchFamily="34" charset="-128"/>
              </a:rPr>
              <a:t/>
            </a:r>
            <a:br>
              <a:rPr lang="de-DE" altLang="de-DE" sz="1400" dirty="0">
                <a:ea typeface="MS PGothic" pitchFamily="34" charset="-128"/>
              </a:rPr>
            </a:br>
            <a:endParaRPr lang="en-US" altLang="de-DE" sz="1400" dirty="0">
              <a:ea typeface="MS PGothic" pitchFamily="34" charset="-128"/>
            </a:endParaRPr>
          </a:p>
          <a:p>
            <a:pPr marL="0" lvl="1" defTabSz="914400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e-DE" altLang="de-DE" sz="1400" dirty="0">
                <a:ea typeface="MS PGothic" pitchFamily="34" charset="-128"/>
              </a:rPr>
              <a:t> </a:t>
            </a:r>
          </a:p>
          <a:p>
            <a:pPr marL="0" lvl="1" defTabSz="914400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defTabSz="914400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defTabSz="914400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defTabSz="914400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defTabSz="914400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defTabSz="914400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defTabSz="914400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defTabSz="914400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defTabSz="914400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defTabSz="914400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defTabSz="914400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defTabSz="914400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defTabSz="914400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defTabSz="914400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/>
          </a:p>
          <a:p>
            <a:pPr marL="0" lvl="1" defTabSz="914400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defTabSz="914400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marL="0" lvl="1" defTabSz="914400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dirty="0">
              <a:ea typeface="MS PGothic" pitchFamily="34" charset="-128"/>
            </a:endParaRPr>
          </a:p>
          <a:p>
            <a:pPr defTabSz="914400" eaLnBrk="1" hangingPunct="1">
              <a:spcBef>
                <a:spcPct val="0"/>
              </a:spcBef>
              <a:spcAft>
                <a:spcPct val="0"/>
              </a:spcAft>
            </a:pPr>
            <a:endParaRPr lang="de-DE" altLang="de-DE" sz="1400" b="0" dirty="0">
              <a:solidFill>
                <a:schemeClr val="tx1"/>
              </a:solidFill>
            </a:endParaRPr>
          </a:p>
        </p:txBody>
      </p:sp>
      <p:sp>
        <p:nvSpPr>
          <p:cNvPr id="30734" name="Textfeld 17"/>
          <p:cNvSpPr txBox="1">
            <a:spLocks/>
          </p:cNvSpPr>
          <p:nvPr/>
        </p:nvSpPr>
        <p:spPr bwMode="auto">
          <a:xfrm>
            <a:off x="8004176" y="3486944"/>
            <a:ext cx="2519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0" bIns="18000"/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1pPr>
            <a:lvl2pPr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de-DE" altLang="de-DE" sz="1400" b="0" dirty="0">
                <a:solidFill>
                  <a:schemeClr val="tx1"/>
                </a:solidFill>
              </a:rPr>
              <a:t>10 </a:t>
            </a:r>
            <a:r>
              <a:rPr lang="ru-RU" altLang="de-DE" sz="1400" b="0" dirty="0">
                <a:solidFill>
                  <a:schemeClr val="tx1"/>
                </a:solidFill>
              </a:rPr>
              <a:t>М</a:t>
            </a:r>
            <a:r>
              <a:rPr lang="ru-RU" altLang="de-DE" sz="1400" b="0" dirty="0" smtClean="0">
                <a:solidFill>
                  <a:schemeClr val="tx1"/>
                </a:solidFill>
              </a:rPr>
              <a:t>Вт</a:t>
            </a:r>
            <a:r>
              <a:rPr lang="ru-RU" altLang="de-DE" sz="1400" b="0" baseline="-25000" dirty="0" smtClean="0">
                <a:solidFill>
                  <a:schemeClr val="tx1"/>
                </a:solidFill>
              </a:rPr>
              <a:t>эл</a:t>
            </a:r>
            <a:endParaRPr lang="de-DE" altLang="de-DE" sz="1400" b="0" baseline="-25000" dirty="0">
              <a:solidFill>
                <a:schemeClr val="tx1"/>
              </a:solidFill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baseline="-250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baseline="-250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baseline="-250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baseline="-250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baseline="-250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baseline="-250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baseline="-250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baseline="-250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baseline="-250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baseline="-250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baseline="-250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baseline="-25000" dirty="0"/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baseline="-25000" dirty="0"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de-DE" altLang="de-DE" sz="1400" b="0" dirty="0">
              <a:solidFill>
                <a:schemeClr val="tx1"/>
              </a:solidFill>
            </a:endParaRPr>
          </a:p>
        </p:txBody>
      </p:sp>
      <p:sp>
        <p:nvSpPr>
          <p:cNvPr id="30735" name="Textfeld 18"/>
          <p:cNvSpPr txBox="1">
            <a:spLocks/>
          </p:cNvSpPr>
          <p:nvPr/>
        </p:nvSpPr>
        <p:spPr bwMode="auto">
          <a:xfrm>
            <a:off x="8004176" y="4059238"/>
            <a:ext cx="2519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0" bIns="18000"/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1pPr>
            <a:lvl2pPr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GB" altLang="de-DE" sz="1400">
              <a:solidFill>
                <a:srgbClr val="72797F"/>
              </a:solidFill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e-DE" altLang="de-DE" sz="1400">
              <a:solidFill>
                <a:srgbClr val="72797F"/>
              </a:solidFill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/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de-DE" altLang="de-DE" sz="1400" b="0">
              <a:solidFill>
                <a:schemeClr val="tx1"/>
              </a:solidFill>
            </a:endParaRPr>
          </a:p>
        </p:txBody>
      </p:sp>
      <p:sp>
        <p:nvSpPr>
          <p:cNvPr id="30736" name="Textfeld 17"/>
          <p:cNvSpPr txBox="1">
            <a:spLocks/>
          </p:cNvSpPr>
          <p:nvPr/>
        </p:nvSpPr>
        <p:spPr bwMode="auto">
          <a:xfrm>
            <a:off x="8004176" y="4059238"/>
            <a:ext cx="2519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0" bIns="18000"/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1pPr>
            <a:lvl2pPr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e-DE" altLang="de-DE" sz="1400" dirty="0"/>
              <a:t>2012/12/07</a:t>
            </a: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e-DE" altLang="de-DE" sz="1400" dirty="0">
              <a:solidFill>
                <a:srgbClr val="72797F"/>
              </a:solidFill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baseline="-250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baseline="-250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baseline="-250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baseline="-250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baseline="-250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baseline="-250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baseline="-250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baseline="-250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baseline="-250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baseline="-250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baseline="-25000" dirty="0">
              <a:ea typeface="MS PGothic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baseline="-25000" dirty="0"/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de-DE" sz="1400" baseline="-25000" dirty="0"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de-DE" altLang="de-DE" sz="1400" b="0" dirty="0">
              <a:solidFill>
                <a:schemeClr val="tx1"/>
              </a:solidFill>
            </a:endParaRPr>
          </a:p>
        </p:txBody>
      </p:sp>
      <p:pic>
        <p:nvPicPr>
          <p:cNvPr id="30737" name="Picture 2" descr="O:\MAR\01_VM-P\50_Referenzen\20_Einzelne Referenzen\Referenz_118\21_weitere Bilder\008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1" y="1063626"/>
            <a:ext cx="6958462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ußzeilenplatzhalt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Heat &amp; Power 2019 - Landfill gas application</a:t>
            </a:r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782A2F7-7EEC-4CD0-94C2-B55E5EB47472}" type="slidenum">
              <a:rPr lang="de-DE" altLang="en-US" smtClean="0"/>
              <a:pPr/>
              <a:t>16</a:t>
            </a:fld>
            <a:endParaRPr lang="de-DE" altLang="en-US" dirty="0"/>
          </a:p>
        </p:txBody>
      </p:sp>
      <p:sp>
        <p:nvSpPr>
          <p:cNvPr id="21" name="Textfeld 9"/>
          <p:cNvSpPr txBox="1">
            <a:spLocks/>
          </p:cNvSpPr>
          <p:nvPr/>
        </p:nvSpPr>
        <p:spPr bwMode="auto">
          <a:xfrm>
            <a:off x="8004176" y="1205706"/>
            <a:ext cx="2777352" cy="2524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8000" rIns="0" bIns="18000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400" b="0" dirty="0" smtClean="0">
                <a:solidFill>
                  <a:schemeClr val="bg1"/>
                </a:solidFill>
              </a:rPr>
              <a:t>Тип ГПУ</a:t>
            </a:r>
            <a:endParaRPr lang="de-DE" altLang="de-DE" sz="1400" b="0" dirty="0">
              <a:solidFill>
                <a:schemeClr val="bg1"/>
              </a:solidFill>
            </a:endParaRPr>
          </a:p>
        </p:txBody>
      </p:sp>
      <p:sp>
        <p:nvSpPr>
          <p:cNvPr id="23" name="Textfeld 13"/>
          <p:cNvSpPr txBox="1">
            <a:spLocks/>
          </p:cNvSpPr>
          <p:nvPr/>
        </p:nvSpPr>
        <p:spPr bwMode="auto">
          <a:xfrm>
            <a:off x="7996139" y="1759569"/>
            <a:ext cx="2777352" cy="25179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8000" rIns="0" bIns="18000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400" b="0" dirty="0" smtClean="0">
                <a:solidFill>
                  <a:schemeClr val="bg1"/>
                </a:solidFill>
              </a:rPr>
              <a:t>Применение/Вид топлива</a:t>
            </a:r>
            <a:endParaRPr lang="en-US" altLang="de-DE" sz="1400" b="0" dirty="0">
              <a:solidFill>
                <a:schemeClr val="bg1"/>
              </a:solidFill>
            </a:endParaRPr>
          </a:p>
        </p:txBody>
      </p:sp>
      <p:sp>
        <p:nvSpPr>
          <p:cNvPr id="24" name="Textfeld 10"/>
          <p:cNvSpPr txBox="1">
            <a:spLocks/>
          </p:cNvSpPr>
          <p:nvPr/>
        </p:nvSpPr>
        <p:spPr bwMode="auto">
          <a:xfrm>
            <a:off x="7996139" y="2565213"/>
            <a:ext cx="2777352" cy="25179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8000" rIns="0" bIns="18000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400" b="0" dirty="0" smtClean="0">
                <a:solidFill>
                  <a:schemeClr val="bg1"/>
                </a:solidFill>
              </a:rPr>
              <a:t>Заказчик/Конечный пользователь</a:t>
            </a:r>
            <a:endParaRPr lang="de-DE" altLang="de-DE" sz="1400" b="0" dirty="0">
              <a:solidFill>
                <a:schemeClr val="bg1"/>
              </a:solidFill>
            </a:endParaRPr>
          </a:p>
        </p:txBody>
      </p:sp>
      <p:sp>
        <p:nvSpPr>
          <p:cNvPr id="25" name="Textfeld 11"/>
          <p:cNvSpPr txBox="1">
            <a:spLocks/>
          </p:cNvSpPr>
          <p:nvPr/>
        </p:nvSpPr>
        <p:spPr bwMode="auto">
          <a:xfrm>
            <a:off x="8004176" y="3230563"/>
            <a:ext cx="2777352" cy="2524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8000" rIns="0" bIns="18000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400" b="0" dirty="0" smtClean="0">
                <a:solidFill>
                  <a:schemeClr val="bg1"/>
                </a:solidFill>
              </a:rPr>
              <a:t>Суммарная мощность</a:t>
            </a:r>
            <a:endParaRPr lang="de-DE" altLang="de-DE" sz="1400" b="0" dirty="0">
              <a:solidFill>
                <a:schemeClr val="bg1"/>
              </a:solidFill>
            </a:endParaRPr>
          </a:p>
        </p:txBody>
      </p:sp>
      <p:sp>
        <p:nvSpPr>
          <p:cNvPr id="26" name="Textfeld 12"/>
          <p:cNvSpPr txBox="1">
            <a:spLocks/>
          </p:cNvSpPr>
          <p:nvPr/>
        </p:nvSpPr>
        <p:spPr bwMode="auto">
          <a:xfrm>
            <a:off x="7996139" y="3807443"/>
            <a:ext cx="2777352" cy="25179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8000" rIns="0" bIns="18000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400" b="0" dirty="0" smtClean="0">
                <a:solidFill>
                  <a:schemeClr val="bg1"/>
                </a:solidFill>
              </a:rPr>
              <a:t>Запуск в эксплуатацию</a:t>
            </a:r>
            <a:endParaRPr lang="de-DE" altLang="de-DE" sz="1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1" b="18371"/>
          <a:stretch>
            <a:fillRect/>
          </a:stretch>
        </p:blipFill>
        <p:spPr/>
      </p:pic>
      <p:sp>
        <p:nvSpPr>
          <p:cNvPr id="20" name="Textplatzhalter 1"/>
          <p:cNvSpPr>
            <a:spLocks noGrp="1"/>
          </p:cNvSpPr>
          <p:nvPr>
            <p:ph type="body" sz="quarter" idx="14"/>
          </p:nvPr>
        </p:nvSpPr>
        <p:spPr>
          <a:ln/>
        </p:spPr>
        <p:txBody>
          <a:bodyPr/>
          <a:lstStyle/>
          <a:p>
            <a:r>
              <a:rPr lang="ru-RU" altLang="de-DE" dirty="0" smtClean="0"/>
              <a:t>В 2013 году были запущены две ГПУ </a:t>
            </a:r>
            <a:r>
              <a:rPr lang="en-US" altLang="de-DE" dirty="0" smtClean="0"/>
              <a:t>TCG </a:t>
            </a:r>
            <a:r>
              <a:rPr lang="en-US" altLang="de-DE" dirty="0"/>
              <a:t>2020 V12 </a:t>
            </a:r>
            <a:r>
              <a:rPr lang="ru-RU" altLang="de-DE" dirty="0" smtClean="0"/>
              <a:t>и</a:t>
            </a:r>
            <a:r>
              <a:rPr lang="en-US" altLang="de-DE" dirty="0" smtClean="0"/>
              <a:t> </a:t>
            </a:r>
            <a:r>
              <a:rPr lang="en-US" altLang="de-DE" dirty="0"/>
              <a:t>TCG 2020 V20 </a:t>
            </a:r>
            <a:r>
              <a:rPr lang="ru-RU" altLang="de-DE" dirty="0" smtClean="0"/>
              <a:t>в парке </a:t>
            </a:r>
            <a:r>
              <a:rPr lang="en-US" altLang="de-DE" dirty="0" smtClean="0"/>
              <a:t>Westcott </a:t>
            </a:r>
            <a:r>
              <a:rPr lang="en-US" altLang="de-DE" dirty="0"/>
              <a:t>Venture Park </a:t>
            </a:r>
            <a:r>
              <a:rPr lang="ru-RU" altLang="de-DE" dirty="0" smtClean="0"/>
              <a:t>между Эйлсбери и Бистер</a:t>
            </a:r>
            <a:r>
              <a:rPr lang="en-US" altLang="de-DE" dirty="0" smtClean="0"/>
              <a:t>. </a:t>
            </a:r>
            <a:r>
              <a:rPr lang="ru-RU" altLang="de-DE" dirty="0" smtClean="0"/>
              <a:t>Они работают на газе сточных вод, производят </a:t>
            </a:r>
            <a:r>
              <a:rPr lang="en-US" altLang="de-DE" dirty="0" smtClean="0"/>
              <a:t>3.2 </a:t>
            </a:r>
            <a:r>
              <a:rPr lang="ru-RU" altLang="de-DE" dirty="0"/>
              <a:t>М</a:t>
            </a:r>
            <a:r>
              <a:rPr lang="ru-RU" altLang="de-DE" dirty="0" smtClean="0"/>
              <a:t>Вт</a:t>
            </a:r>
            <a:r>
              <a:rPr lang="ru-RU" altLang="de-DE" baseline="-25000" dirty="0" smtClean="0"/>
              <a:t>эл</a:t>
            </a:r>
            <a:r>
              <a:rPr lang="ru-RU" altLang="de-DE" dirty="0" smtClean="0"/>
              <a:t>, которые поставляются в национальную энергетическую </a:t>
            </a:r>
            <a:r>
              <a:rPr lang="ru-RU" altLang="de-DE" dirty="0"/>
              <a:t>сеть </a:t>
            </a:r>
            <a:r>
              <a:rPr lang="ru-RU" altLang="de-DE" dirty="0" smtClean="0"/>
              <a:t>Великобритании</a:t>
            </a:r>
            <a:r>
              <a:rPr lang="en-US" altLang="de-DE" dirty="0" smtClean="0"/>
              <a:t>, </a:t>
            </a:r>
            <a:r>
              <a:rPr lang="ru-RU" altLang="de-DE" dirty="0" smtClean="0"/>
              <a:t>обеспечивая электричеством более 6 тысяч домохозяйств. </a:t>
            </a:r>
            <a:r>
              <a:rPr lang="en-US" altLang="de-DE" dirty="0" smtClean="0"/>
              <a:t> </a:t>
            </a:r>
            <a:endParaRPr lang="en-US" altLang="de-DE" dirty="0"/>
          </a:p>
          <a:p>
            <a:endParaRPr altLang="de-DE" dirty="0"/>
          </a:p>
        </p:txBody>
      </p:sp>
      <p:sp>
        <p:nvSpPr>
          <p:cNvPr id="10246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dirty="0" smtClean="0"/>
              <a:t>Парк </a:t>
            </a:r>
            <a:r>
              <a:rPr lang="en-US" altLang="de-DE" dirty="0" smtClean="0"/>
              <a:t>Westcott Venture, </a:t>
            </a:r>
            <a:r>
              <a:rPr lang="ru-RU" altLang="de-DE" dirty="0" smtClean="0"/>
              <a:t>Великобритания</a:t>
            </a:r>
            <a:endParaRPr lang="en-US" altLang="de-DE" dirty="0" smtClean="0"/>
          </a:p>
        </p:txBody>
      </p:sp>
      <p:sp>
        <p:nvSpPr>
          <p:cNvPr id="10252" name="Textfeld 14"/>
          <p:cNvSpPr txBox="1">
            <a:spLocks/>
          </p:cNvSpPr>
          <p:nvPr/>
        </p:nvSpPr>
        <p:spPr bwMode="auto">
          <a:xfrm>
            <a:off x="7837488" y="1449388"/>
            <a:ext cx="25193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0" bIns="18000"/>
          <a:lstStyle>
            <a:lvl1pPr>
              <a:spcAft>
                <a:spcPts val="200"/>
              </a:spcAft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spcBef>
                <a:spcPts val="200"/>
              </a:spcBef>
              <a:spcAft>
                <a:spcPts val="200"/>
              </a:spcAft>
              <a:buSzPct val="95000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de-DE" altLang="de-DE" sz="1400" b="0" dirty="0">
                <a:solidFill>
                  <a:schemeClr val="tx1"/>
                </a:solidFill>
              </a:rPr>
              <a:t>1x TCG 2020 V12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de-DE" altLang="de-DE" sz="1400" b="0" dirty="0">
                <a:solidFill>
                  <a:schemeClr val="tx1"/>
                </a:solidFill>
              </a:rPr>
              <a:t>1x TCG 2020 V20</a:t>
            </a:r>
            <a:endParaRPr lang="en-US" altLang="de-DE" sz="14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endParaRPr lang="en-GB" altLang="de-DE" sz="1400" b="0" dirty="0">
              <a:solidFill>
                <a:schemeClr val="tx1"/>
              </a:solidFill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/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eaLnBrk="1" hangingPunct="1">
              <a:spcAft>
                <a:spcPct val="0"/>
              </a:spcAft>
            </a:pPr>
            <a:endParaRPr lang="de-DE" altLang="de-DE" sz="1400" b="0" dirty="0">
              <a:solidFill>
                <a:schemeClr val="tx1"/>
              </a:solidFill>
            </a:endParaRPr>
          </a:p>
          <a:p>
            <a:pPr eaLnBrk="1" hangingPunct="1">
              <a:spcAft>
                <a:spcPct val="0"/>
              </a:spcAft>
            </a:pPr>
            <a:endParaRPr lang="de-DE" altLang="de-DE" sz="1400" b="0" dirty="0">
              <a:solidFill>
                <a:schemeClr val="tx1"/>
              </a:solidFill>
            </a:endParaRPr>
          </a:p>
        </p:txBody>
      </p:sp>
      <p:sp>
        <p:nvSpPr>
          <p:cNvPr id="10253" name="Textfeld 15"/>
          <p:cNvSpPr txBox="1">
            <a:spLocks/>
          </p:cNvSpPr>
          <p:nvPr/>
        </p:nvSpPr>
        <p:spPr bwMode="auto">
          <a:xfrm>
            <a:off x="7871743" y="2200053"/>
            <a:ext cx="251936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0" bIns="18000"/>
          <a:lstStyle>
            <a:lvl1pPr>
              <a:spcAft>
                <a:spcPts val="200"/>
              </a:spcAft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spcBef>
                <a:spcPts val="200"/>
              </a:spcBef>
              <a:spcAft>
                <a:spcPts val="200"/>
              </a:spcAft>
              <a:buSzPct val="95000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ru-RU" altLang="de-DE" sz="1400" b="0" dirty="0" smtClean="0">
                <a:solidFill>
                  <a:schemeClr val="tx1"/>
                </a:solidFill>
              </a:rPr>
              <a:t>ТЭЦ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 </a:t>
            </a:r>
            <a:r>
              <a:rPr lang="de-DE" altLang="de-DE" sz="1400" b="0" dirty="0">
                <a:solidFill>
                  <a:schemeClr val="tx1"/>
                </a:solidFill>
              </a:rPr>
              <a:t>/ </a:t>
            </a:r>
            <a:r>
              <a:rPr lang="ru-RU" altLang="de-DE" sz="1400" b="0" dirty="0" smtClean="0">
                <a:solidFill>
                  <a:schemeClr val="tx1"/>
                </a:solidFill>
              </a:rPr>
              <a:t>Свалочный газ</a:t>
            </a: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/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eaLnBrk="1" hangingPunct="1">
              <a:spcAft>
                <a:spcPct val="0"/>
              </a:spcAft>
            </a:pPr>
            <a:endParaRPr lang="de-DE" altLang="de-DE" sz="1400" b="0" dirty="0">
              <a:solidFill>
                <a:schemeClr val="tx1"/>
              </a:solidFill>
            </a:endParaRPr>
          </a:p>
        </p:txBody>
      </p:sp>
      <p:sp>
        <p:nvSpPr>
          <p:cNvPr id="10254" name="Textfeld 16"/>
          <p:cNvSpPr txBox="1">
            <a:spLocks/>
          </p:cNvSpPr>
          <p:nvPr/>
        </p:nvSpPr>
        <p:spPr bwMode="auto">
          <a:xfrm>
            <a:off x="7870602" y="2846387"/>
            <a:ext cx="251936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0" bIns="18000"/>
          <a:lstStyle>
            <a:lvl1pPr>
              <a:spcAft>
                <a:spcPts val="200"/>
              </a:spcAft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spcBef>
                <a:spcPts val="200"/>
              </a:spcBef>
              <a:spcAft>
                <a:spcPts val="200"/>
              </a:spcAft>
              <a:buSzPct val="95000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ru-RU" altLang="de-DE" sz="1400" b="0" dirty="0" smtClean="0">
                <a:solidFill>
                  <a:schemeClr val="tx1"/>
                </a:solidFill>
              </a:rPr>
              <a:t>Служба отведения и очистки сточных вод </a:t>
            </a:r>
            <a:r>
              <a:rPr lang="de-DE" altLang="de-DE" sz="1400" b="0" dirty="0" err="1" smtClean="0">
                <a:solidFill>
                  <a:schemeClr val="tx1"/>
                </a:solidFill>
              </a:rPr>
              <a:t>Birse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 </a:t>
            </a:r>
            <a:r>
              <a:rPr lang="de-DE" altLang="de-DE" sz="1400" b="0" dirty="0" err="1">
                <a:solidFill>
                  <a:schemeClr val="tx1"/>
                </a:solidFill>
              </a:rPr>
              <a:t>Civils</a:t>
            </a:r>
            <a:r>
              <a:rPr lang="de-DE" altLang="de-DE" sz="1400" b="0" dirty="0">
                <a:solidFill>
                  <a:schemeClr val="tx1"/>
                </a:solidFill>
              </a:rPr>
              <a:t> </a:t>
            </a:r>
            <a:r>
              <a:rPr lang="de-DE" altLang="de-DE" sz="1400" b="0" dirty="0" err="1">
                <a:solidFill>
                  <a:schemeClr val="tx1"/>
                </a:solidFill>
              </a:rPr>
              <a:t>and</a:t>
            </a:r>
            <a:r>
              <a:rPr lang="de-DE" altLang="de-DE" sz="1400" b="0" dirty="0">
                <a:solidFill>
                  <a:schemeClr val="tx1"/>
                </a:solidFill>
              </a:rPr>
              <a:t> </a:t>
            </a:r>
            <a:r>
              <a:rPr lang="de-DE" altLang="de-DE" sz="1400" b="0" dirty="0" err="1">
                <a:solidFill>
                  <a:schemeClr val="tx1"/>
                </a:solidFill>
              </a:rPr>
              <a:t>Shanks</a:t>
            </a:r>
            <a:r>
              <a:rPr lang="de-DE" altLang="de-DE" sz="1400" b="0" dirty="0">
                <a:solidFill>
                  <a:schemeClr val="tx1"/>
                </a:solidFill>
              </a:rPr>
              <a:t> </a:t>
            </a:r>
            <a:r>
              <a:rPr lang="de-DE" altLang="de-DE" sz="1400" b="0" dirty="0" err="1">
                <a:solidFill>
                  <a:schemeClr val="tx1"/>
                </a:solidFill>
              </a:rPr>
              <a:t>Waste</a:t>
            </a:r>
            <a:r>
              <a:rPr lang="de-DE" altLang="de-DE" sz="1400" b="0" dirty="0">
                <a:solidFill>
                  <a:schemeClr val="tx1"/>
                </a:solidFill>
              </a:rPr>
              <a:t> Management</a:t>
            </a: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/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de-DE" sz="1400" dirty="0"/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de-DE" altLang="de-DE" sz="1400" dirty="0"/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de-DE" sz="1400" dirty="0"/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 dirty="0">
                <a:ea typeface="MS PGothic" panose="020B0600070205080204" pitchFamily="34" charset="-128"/>
              </a:rPr>
              <a:t/>
            </a:r>
            <a:br>
              <a:rPr lang="de-DE" altLang="de-DE" sz="1400" dirty="0">
                <a:ea typeface="MS PGothic" panose="020B0600070205080204" pitchFamily="34" charset="-128"/>
              </a:rPr>
            </a:br>
            <a:r>
              <a:rPr lang="de-DE" altLang="de-DE" sz="1400" dirty="0">
                <a:ea typeface="MS PGothic" panose="020B0600070205080204" pitchFamily="34" charset="-128"/>
              </a:rPr>
              <a:t/>
            </a:r>
            <a:br>
              <a:rPr lang="de-DE" altLang="de-DE" sz="1400" dirty="0">
                <a:ea typeface="MS PGothic" panose="020B0600070205080204" pitchFamily="34" charset="-128"/>
              </a:rPr>
            </a:b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 dirty="0">
                <a:ea typeface="MS PGothic" panose="020B0600070205080204" pitchFamily="34" charset="-128"/>
              </a:rPr>
              <a:t> </a:t>
            </a: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/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dirty="0">
              <a:ea typeface="MS PGothic" panose="020B0600070205080204" pitchFamily="34" charset="-128"/>
            </a:endParaRPr>
          </a:p>
          <a:p>
            <a:pPr eaLnBrk="1" hangingPunct="1">
              <a:spcAft>
                <a:spcPct val="0"/>
              </a:spcAft>
            </a:pPr>
            <a:endParaRPr lang="de-DE" altLang="de-DE" sz="1400" b="0" dirty="0">
              <a:solidFill>
                <a:schemeClr val="tx1"/>
              </a:solidFill>
            </a:endParaRPr>
          </a:p>
        </p:txBody>
      </p:sp>
      <p:sp>
        <p:nvSpPr>
          <p:cNvPr id="10255" name="Textfeld 17"/>
          <p:cNvSpPr txBox="1">
            <a:spLocks/>
          </p:cNvSpPr>
          <p:nvPr/>
        </p:nvSpPr>
        <p:spPr bwMode="auto">
          <a:xfrm>
            <a:off x="7855152" y="3836473"/>
            <a:ext cx="25193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0" bIns="18000"/>
          <a:lstStyle>
            <a:lvl1pPr>
              <a:spcAft>
                <a:spcPts val="200"/>
              </a:spcAft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spcBef>
                <a:spcPts val="200"/>
              </a:spcBef>
              <a:spcAft>
                <a:spcPts val="200"/>
              </a:spcAft>
              <a:buSzPct val="95000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de-DE" altLang="de-DE" sz="1400" b="0" dirty="0">
                <a:solidFill>
                  <a:schemeClr val="tx1"/>
                </a:solidFill>
              </a:rPr>
              <a:t>3.2 </a:t>
            </a:r>
            <a:r>
              <a:rPr lang="ru-RU" altLang="de-DE" sz="1400" b="0" dirty="0">
                <a:solidFill>
                  <a:schemeClr val="tx1"/>
                </a:solidFill>
              </a:rPr>
              <a:t>М</a:t>
            </a:r>
            <a:r>
              <a:rPr lang="ru-RU" altLang="de-DE" sz="1400" b="0" dirty="0" smtClean="0">
                <a:solidFill>
                  <a:schemeClr val="tx1"/>
                </a:solidFill>
              </a:rPr>
              <a:t>Вт</a:t>
            </a:r>
            <a:r>
              <a:rPr lang="ru-RU" altLang="de-DE" sz="1400" b="0" baseline="-25000" dirty="0" smtClean="0">
                <a:solidFill>
                  <a:schemeClr val="tx1"/>
                </a:solidFill>
              </a:rPr>
              <a:t>эл</a:t>
            </a:r>
            <a:endParaRPr lang="en-GB" altLang="de-DE" sz="1400" b="0" dirty="0">
              <a:solidFill>
                <a:schemeClr val="tx1"/>
              </a:solidFill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baseline="-250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baseline="-250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baseline="-250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baseline="-25000" dirty="0"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de-DE" sz="1400" baseline="-25000" dirty="0">
              <a:ea typeface="MS PGothic" panose="020B0600070205080204" pitchFamily="34" charset="-128"/>
            </a:endParaRPr>
          </a:p>
          <a:p>
            <a:pPr eaLnBrk="1" hangingPunct="1">
              <a:spcAft>
                <a:spcPct val="0"/>
              </a:spcAft>
            </a:pPr>
            <a:endParaRPr lang="de-DE" altLang="de-DE" sz="1400" b="0" dirty="0">
              <a:solidFill>
                <a:schemeClr val="tx1"/>
              </a:solidFill>
            </a:endParaRPr>
          </a:p>
        </p:txBody>
      </p:sp>
      <p:sp>
        <p:nvSpPr>
          <p:cNvPr id="10256" name="Textfeld 18"/>
          <p:cNvSpPr txBox="1">
            <a:spLocks/>
          </p:cNvSpPr>
          <p:nvPr/>
        </p:nvSpPr>
        <p:spPr bwMode="auto">
          <a:xfrm>
            <a:off x="7837488" y="4380041"/>
            <a:ext cx="25193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0" bIns="18000"/>
          <a:lstStyle>
            <a:lvl1pPr>
              <a:spcAft>
                <a:spcPts val="200"/>
              </a:spcAft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200"/>
              </a:spcBef>
              <a:spcAft>
                <a:spcPts val="200"/>
              </a:spcAft>
              <a:buSzPct val="95000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de-DE" altLang="de-DE" sz="1400" b="0" dirty="0">
                <a:solidFill>
                  <a:schemeClr val="tx1"/>
                </a:solidFill>
              </a:rPr>
              <a:t>2013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Heat &amp; Power 2019 - Landfill gas application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782A2F7-7EEC-4CD0-94C2-B55E5EB47472}" type="slidenum">
              <a:rPr lang="de-DE" altLang="en-US" smtClean="0"/>
              <a:pPr/>
              <a:t>17</a:t>
            </a:fld>
            <a:endParaRPr lang="de-DE" altLang="en-US" dirty="0"/>
          </a:p>
        </p:txBody>
      </p:sp>
      <p:sp>
        <p:nvSpPr>
          <p:cNvPr id="17" name="Textfeld 13"/>
          <p:cNvSpPr txBox="1">
            <a:spLocks/>
          </p:cNvSpPr>
          <p:nvPr/>
        </p:nvSpPr>
        <p:spPr bwMode="auto">
          <a:xfrm>
            <a:off x="7871743" y="1941622"/>
            <a:ext cx="2777352" cy="25179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8000" rIns="0" bIns="18000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400" b="0" dirty="0" smtClean="0">
                <a:solidFill>
                  <a:schemeClr val="bg1"/>
                </a:solidFill>
              </a:rPr>
              <a:t>Применение/Вид топлива</a:t>
            </a:r>
            <a:endParaRPr lang="en-US" altLang="de-DE" sz="1400" b="0" dirty="0">
              <a:solidFill>
                <a:schemeClr val="bg1"/>
              </a:solidFill>
            </a:endParaRPr>
          </a:p>
        </p:txBody>
      </p:sp>
      <p:sp>
        <p:nvSpPr>
          <p:cNvPr id="18" name="Textfeld 9"/>
          <p:cNvSpPr txBox="1">
            <a:spLocks/>
          </p:cNvSpPr>
          <p:nvPr/>
        </p:nvSpPr>
        <p:spPr bwMode="auto">
          <a:xfrm>
            <a:off x="7855152" y="1205706"/>
            <a:ext cx="2777352" cy="2524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8000" rIns="0" bIns="18000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400" b="0" dirty="0" smtClean="0">
                <a:solidFill>
                  <a:schemeClr val="bg1"/>
                </a:solidFill>
              </a:rPr>
              <a:t>Тип ГПУ</a:t>
            </a:r>
            <a:endParaRPr lang="de-DE" altLang="de-DE" sz="1400" b="0" dirty="0">
              <a:solidFill>
                <a:schemeClr val="bg1"/>
              </a:solidFill>
            </a:endParaRPr>
          </a:p>
        </p:txBody>
      </p:sp>
      <p:sp>
        <p:nvSpPr>
          <p:cNvPr id="19" name="Textfeld 10"/>
          <p:cNvSpPr txBox="1">
            <a:spLocks/>
          </p:cNvSpPr>
          <p:nvPr/>
        </p:nvSpPr>
        <p:spPr bwMode="auto">
          <a:xfrm>
            <a:off x="7871743" y="2544033"/>
            <a:ext cx="2777352" cy="25179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8000" rIns="0" bIns="18000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400" b="0" dirty="0" smtClean="0">
                <a:solidFill>
                  <a:schemeClr val="bg1"/>
                </a:solidFill>
              </a:rPr>
              <a:t>Заказчик/Конечный пользователь</a:t>
            </a:r>
            <a:endParaRPr lang="de-DE" altLang="de-DE" sz="1400" b="0" dirty="0">
              <a:solidFill>
                <a:schemeClr val="bg1"/>
              </a:solidFill>
            </a:endParaRPr>
          </a:p>
        </p:txBody>
      </p:sp>
      <p:sp>
        <p:nvSpPr>
          <p:cNvPr id="21" name="Textfeld 11"/>
          <p:cNvSpPr txBox="1">
            <a:spLocks/>
          </p:cNvSpPr>
          <p:nvPr/>
        </p:nvSpPr>
        <p:spPr bwMode="auto">
          <a:xfrm>
            <a:off x="7823981" y="3571640"/>
            <a:ext cx="2777352" cy="2524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8000" rIns="0" bIns="18000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400" b="0" dirty="0" smtClean="0">
                <a:solidFill>
                  <a:schemeClr val="bg1"/>
                </a:solidFill>
              </a:rPr>
              <a:t>Суммарная мощность</a:t>
            </a:r>
            <a:endParaRPr lang="de-DE" altLang="de-DE" sz="1400" b="0" dirty="0">
              <a:solidFill>
                <a:schemeClr val="bg1"/>
              </a:solidFill>
            </a:endParaRPr>
          </a:p>
        </p:txBody>
      </p:sp>
      <p:sp>
        <p:nvSpPr>
          <p:cNvPr id="22" name="Textfeld 12"/>
          <p:cNvSpPr txBox="1">
            <a:spLocks/>
          </p:cNvSpPr>
          <p:nvPr/>
        </p:nvSpPr>
        <p:spPr bwMode="auto">
          <a:xfrm>
            <a:off x="7823981" y="4134938"/>
            <a:ext cx="2777352" cy="25179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8000" rIns="0" bIns="18000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400" b="0" dirty="0" smtClean="0">
                <a:solidFill>
                  <a:schemeClr val="bg1"/>
                </a:solidFill>
              </a:rPr>
              <a:t>Запуск в эксплуатацию</a:t>
            </a:r>
            <a:endParaRPr lang="de-DE" altLang="de-DE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Untertitel 8"/>
          <p:cNvSpPr>
            <a:spLocks noGrp="1"/>
          </p:cNvSpPr>
          <p:nvPr>
            <p:ph type="subTitle" idx="4294967295"/>
          </p:nvPr>
        </p:nvSpPr>
        <p:spPr>
          <a:xfrm>
            <a:off x="527051" y="2348880"/>
            <a:ext cx="5568950" cy="1727200"/>
          </a:xfrm>
        </p:spPr>
        <p:txBody>
          <a:bodyPr/>
          <a:lstStyle/>
          <a:p>
            <a:pPr algn="just">
              <a:spcBef>
                <a:spcPts val="400"/>
              </a:spcBef>
              <a:buSzPct val="70000"/>
            </a:pPr>
            <a:r>
              <a:rPr lang="en-ZW" altLang="de-DE" sz="2600" b="1" noProof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Благодарим</a:t>
            </a:r>
            <a:r>
              <a:rPr lang="en-ZW" altLang="de-DE" sz="2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ZW" altLang="de-DE" sz="2600" b="1" noProof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ZW" altLang="de-DE" sz="2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ZW" altLang="de-DE" sz="2600" b="1" noProof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внимание</a:t>
            </a:r>
            <a:r>
              <a:rPr lang="en-ZW" altLang="de-DE" sz="2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algn="just">
              <a:spcBef>
                <a:spcPts val="400"/>
              </a:spcBef>
              <a:buSzPct val="70000"/>
            </a:pPr>
            <a:endParaRPr lang="en-ZW" altLang="de-DE" sz="2400" noProof="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SzPct val="70000"/>
            </a:pPr>
            <a:r>
              <a:rPr lang="en-ZW" altLang="de-DE" sz="1800" noProof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Герман</a:t>
            </a:r>
            <a:r>
              <a:rPr lang="en-ZW" altLang="de-DE" sz="1800" noProof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W" altLang="de-DE" sz="1800" noProof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Тепловодский</a:t>
            </a:r>
            <a:r>
              <a:rPr lang="en-ZW" altLang="de-DE" sz="1800" noProof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spcBef>
                <a:spcPct val="0"/>
              </a:spcBef>
              <a:buSzPct val="70000"/>
            </a:pPr>
            <a:r>
              <a:rPr lang="en-ZW" altLang="de-DE" sz="1800" noProof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представительство</a:t>
            </a:r>
            <a:r>
              <a:rPr lang="en-ZW" altLang="de-DE" sz="1800" noProof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МВМ </a:t>
            </a:r>
            <a:r>
              <a:rPr lang="en-ZW" altLang="de-DE" sz="1800" noProof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Австрия</a:t>
            </a:r>
            <a:r>
              <a:rPr lang="en-ZW" altLang="de-DE" sz="1800" noProof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W" altLang="de-DE" sz="1800" noProof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ГмбХ</a:t>
            </a:r>
            <a:r>
              <a:rPr lang="en-ZW" altLang="de-DE" sz="1800" noProof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en-ZW" altLang="de-DE" sz="1800" noProof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Москве</a:t>
            </a:r>
            <a:endParaRPr lang="en-ZW" altLang="de-DE" sz="1800" noProof="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SzPct val="70000"/>
            </a:pPr>
            <a:r>
              <a:rPr lang="en-ZW" altLang="de-DE" sz="1800" noProof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 + 7 985 787 7394</a:t>
            </a:r>
          </a:p>
          <a:p>
            <a:pPr>
              <a:spcBef>
                <a:spcPct val="0"/>
              </a:spcBef>
              <a:buSzPct val="70000"/>
            </a:pPr>
            <a:r>
              <a:rPr lang="en-ZW" altLang="de-DE" sz="1800" noProof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ZW" altLang="de-DE" sz="1800" noProof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hlinkClick r:id="rId3"/>
              </a:rPr>
              <a:t>german.teplovodskiy@mwm.net</a:t>
            </a:r>
            <a:endParaRPr lang="en-ZW" altLang="de-DE" sz="1800" noProof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8F774-FEC3-B546-B4C2-A94AAAB8FF6C}" type="slidenum">
              <a:rPr lang="de-DE" smtClean="0"/>
              <a:pPr/>
              <a:t>18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 bwMode="gray">
          <a:xfrm>
            <a:off x="282374" y="1484437"/>
            <a:ext cx="7061795" cy="504403"/>
          </a:xfrm>
          <a:prstGeom prst="roundRect">
            <a:avLst/>
          </a:prstGeom>
          <a:solidFill>
            <a:srgbClr val="D9DFE2">
              <a:alpha val="80000"/>
            </a:srgbClr>
          </a:solidFill>
          <a:ln w="9525">
            <a:solidFill>
              <a:srgbClr val="0065A6"/>
            </a:solidFill>
            <a:miter lim="800000"/>
            <a:headEnd/>
            <a:tailEnd/>
          </a:ln>
          <a:effectLst/>
        </p:spPr>
        <p:txBody>
          <a:bodyPr lIns="0" tIns="0" rIns="0" bIns="0" rtlCol="0" anchor="ctr">
            <a:prstTxWarp prst="textNoShape">
              <a:avLst/>
            </a:prstTxWarp>
          </a:bodyPr>
          <a:lstStyle/>
          <a:p>
            <a:pPr marL="0" algn="l">
              <a:spcAft>
                <a:spcPts val="400"/>
              </a:spcAft>
            </a:pPr>
            <a:endParaRPr lang="de-DE" dirty="0"/>
          </a:p>
        </p:txBody>
      </p:sp>
      <p:sp>
        <p:nvSpPr>
          <p:cNvPr id="1126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de-DE" noProof="0" dirty="0" smtClean="0"/>
              <a:t>Разделы</a:t>
            </a:r>
            <a:endParaRPr lang="en-ZW" altLang="de-DE" noProof="0" dirty="0" smtClean="0"/>
          </a:p>
        </p:txBody>
      </p:sp>
      <p:sp>
        <p:nvSpPr>
          <p:cNvPr id="11" name="Inhaltsplatzhalter 6"/>
          <p:cNvSpPr>
            <a:spLocks noGrp="1"/>
          </p:cNvSpPr>
          <p:nvPr>
            <p:ph idx="1"/>
          </p:nvPr>
        </p:nvSpPr>
        <p:spPr>
          <a:xfrm>
            <a:off x="527050" y="1482724"/>
            <a:ext cx="8593286" cy="4680000"/>
          </a:xfrm>
        </p:spPr>
        <p:txBody>
          <a:bodyPr/>
          <a:lstStyle/>
          <a:p>
            <a:r>
              <a:rPr lang="ru-RU" altLang="de-DE" b="1" dirty="0" smtClean="0">
                <a:solidFill>
                  <a:schemeClr val="tx2"/>
                </a:solidFill>
              </a:rPr>
              <a:t>Происхождение</a:t>
            </a:r>
            <a:r>
              <a:rPr lang="ru-RU" altLang="de-DE" b="1" noProof="0" dirty="0" smtClean="0">
                <a:solidFill>
                  <a:schemeClr val="tx2"/>
                </a:solidFill>
              </a:rPr>
              <a:t> и состав свалочного газа</a:t>
            </a:r>
            <a:endParaRPr lang="en-ZW" altLang="de-DE" b="1" noProof="0" dirty="0" smtClean="0">
              <a:solidFill>
                <a:schemeClr val="tx2"/>
              </a:solidFill>
            </a:endParaRPr>
          </a:p>
          <a:p>
            <a:r>
              <a:rPr lang="ru-RU" altLang="de-DE" dirty="0"/>
              <a:t>Схема использования свалочного газа</a:t>
            </a:r>
            <a:endParaRPr lang="en-ZW" altLang="de-DE" dirty="0"/>
          </a:p>
          <a:p>
            <a:r>
              <a:rPr lang="ru-RU" altLang="de-DE" noProof="0" dirty="0" smtClean="0"/>
              <a:t>Преимущества использования свалочного газа </a:t>
            </a:r>
          </a:p>
          <a:p>
            <a:r>
              <a:rPr lang="ru-RU" altLang="de-DE" dirty="0"/>
              <a:t>Последствия </a:t>
            </a:r>
            <a:r>
              <a:rPr lang="ru-RU" altLang="de-DE" dirty="0" smtClean="0"/>
              <a:t>использования </a:t>
            </a:r>
            <a:r>
              <a:rPr lang="ru-RU" altLang="de-DE" dirty="0"/>
              <a:t>свалочного газа и возможные </a:t>
            </a:r>
            <a:r>
              <a:rPr lang="ru-RU" altLang="de-DE" dirty="0" smtClean="0"/>
              <a:t>решения </a:t>
            </a:r>
            <a:r>
              <a:rPr lang="ru-RU" altLang="de-DE" dirty="0" smtClean="0"/>
              <a:t>для устранения </a:t>
            </a:r>
            <a:r>
              <a:rPr lang="ru-RU" altLang="de-DE" dirty="0" smtClean="0"/>
              <a:t>последствий</a:t>
            </a:r>
            <a:endParaRPr lang="en-US" altLang="de-DE" dirty="0"/>
          </a:p>
          <a:p>
            <a:r>
              <a:rPr lang="ru-RU" altLang="de-DE" dirty="0" smtClean="0"/>
              <a:t>Установки </a:t>
            </a:r>
            <a:r>
              <a:rPr lang="en-ZW" altLang="de-DE" dirty="0"/>
              <a:t>MWM </a:t>
            </a:r>
            <a:r>
              <a:rPr lang="ru-RU" altLang="de-DE" dirty="0"/>
              <a:t>для применения на свалочном газе</a:t>
            </a:r>
            <a:endParaRPr lang="en-ZW" altLang="de-DE" dirty="0"/>
          </a:p>
          <a:p>
            <a:r>
              <a:rPr lang="ru-RU" altLang="de-DE" dirty="0"/>
              <a:t>Реализованные проекты</a:t>
            </a:r>
            <a:r>
              <a:rPr lang="en-ZW" altLang="de-DE" noProof="0" dirty="0" smtClean="0"/>
              <a:t/>
            </a:r>
            <a:br>
              <a:rPr lang="en-ZW" altLang="de-DE" noProof="0" dirty="0" smtClean="0"/>
            </a:br>
            <a:endParaRPr lang="en-ZW" alt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8F774-FEC3-B546-B4C2-A94AAAB8FF6C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15294" y="401160"/>
            <a:ext cx="9545216" cy="867600"/>
          </a:xfrm>
        </p:spPr>
        <p:txBody>
          <a:bodyPr/>
          <a:lstStyle/>
          <a:p>
            <a:r>
              <a:rPr lang="ru-RU" altLang="de-DE" dirty="0" smtClean="0"/>
              <a:t>Происхождение </a:t>
            </a:r>
            <a:r>
              <a:rPr lang="ru-RU" altLang="de-DE" dirty="0"/>
              <a:t>и состав свалочного газа</a:t>
            </a:r>
            <a:endParaRPr lang="en-ZW" altLang="de-DE" noProof="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908720"/>
            <a:ext cx="6264696" cy="5688632"/>
          </a:xfrm>
        </p:spPr>
        <p:txBody>
          <a:bodyPr/>
          <a:lstStyle/>
          <a:p>
            <a:pPr eaLnBrk="1" hangingPunct="1"/>
            <a:r>
              <a:rPr lang="ru-RU" altLang="de-DE" noProof="0" dirty="0" smtClean="0"/>
              <a:t>Добыча и сбор газа</a:t>
            </a:r>
            <a:endParaRPr lang="en-ZW" altLang="de-DE" noProof="0" dirty="0" smtClean="0"/>
          </a:p>
          <a:p>
            <a:pPr lvl="2">
              <a:spcBef>
                <a:spcPts val="800"/>
              </a:spcBef>
              <a:spcAft>
                <a:spcPts val="800"/>
              </a:spcAft>
            </a:pPr>
            <a:r>
              <a:rPr lang="ru-RU" dirty="0" smtClean="0"/>
              <a:t>Свалочный </a:t>
            </a:r>
            <a:r>
              <a:rPr lang="ru-RU" dirty="0"/>
              <a:t>газ образуется </a:t>
            </a:r>
            <a:r>
              <a:rPr lang="ru-RU" dirty="0" smtClean="0"/>
              <a:t>в процессе естественного разложения органических веществ в твердых бытовых и промышленных отходах на свалочных полигонах. В течение срока эксплуатации полигона из одной тонны отходов возможно получить 100-200 м</a:t>
            </a:r>
            <a:r>
              <a:rPr lang="en-ZW" altLang="de-DE" dirty="0" smtClean="0"/>
              <a:t>³</a:t>
            </a:r>
            <a:r>
              <a:rPr lang="ru-RU" altLang="de-DE" dirty="0" smtClean="0"/>
              <a:t> свалочного газа.</a:t>
            </a:r>
            <a:endParaRPr lang="en-ZW" altLang="de-DE" noProof="0" dirty="0" smtClean="0"/>
          </a:p>
          <a:p>
            <a:pPr lvl="2" eaLnBrk="1" hangingPunct="1">
              <a:spcBef>
                <a:spcPts val="800"/>
              </a:spcBef>
              <a:spcAft>
                <a:spcPts val="800"/>
              </a:spcAft>
            </a:pPr>
            <a:r>
              <a:rPr lang="ru-RU" altLang="de-DE" noProof="0" dirty="0" smtClean="0"/>
              <a:t>Срок эксплуатации полигона в среднем должен равняться 15-20 годам. </a:t>
            </a:r>
            <a:endParaRPr lang="en-ZW" altLang="de-DE" noProof="0" dirty="0" smtClean="0"/>
          </a:p>
          <a:p>
            <a:pPr lvl="2" eaLnBrk="1" hangingPunct="1">
              <a:spcBef>
                <a:spcPts val="800"/>
              </a:spcBef>
              <a:spcAft>
                <a:spcPts val="800"/>
              </a:spcAft>
            </a:pPr>
            <a:r>
              <a:rPr lang="ru-RU" altLang="de-DE" noProof="0" dirty="0" smtClean="0"/>
              <a:t>Для получения свалочного газа необходим газ в фазе анаэробного брожения или в фазе стационарного метанового брожения</a:t>
            </a:r>
            <a:endParaRPr lang="en-ZW" altLang="de-DE" noProof="0" dirty="0" smtClean="0"/>
          </a:p>
          <a:p>
            <a:pPr lvl="3" eaLnBrk="1" hangingPunct="1">
              <a:spcBef>
                <a:spcPts val="0"/>
              </a:spcBef>
              <a:spcAft>
                <a:spcPts val="0"/>
              </a:spcAft>
            </a:pPr>
            <a:r>
              <a:rPr lang="en-ZW" altLang="de-DE" noProof="0" dirty="0" smtClean="0"/>
              <a:t>45 – 65 % </a:t>
            </a:r>
            <a:r>
              <a:rPr lang="ru-RU" altLang="de-DE" noProof="0" dirty="0" smtClean="0"/>
              <a:t>метан</a:t>
            </a:r>
            <a:endParaRPr lang="en-ZW" altLang="de-DE" noProof="0" dirty="0" smtClean="0"/>
          </a:p>
          <a:p>
            <a:pPr lvl="3" eaLnBrk="1" hangingPunct="1">
              <a:spcBef>
                <a:spcPts val="0"/>
              </a:spcBef>
              <a:spcAft>
                <a:spcPts val="0"/>
              </a:spcAft>
            </a:pPr>
            <a:r>
              <a:rPr lang="en-ZW" altLang="de-DE" noProof="0" dirty="0" smtClean="0"/>
              <a:t>20 – 45 % </a:t>
            </a:r>
            <a:r>
              <a:rPr lang="ru-RU" altLang="de-DE" noProof="0" dirty="0" smtClean="0"/>
              <a:t>двуокись углерода</a:t>
            </a:r>
            <a:endParaRPr lang="en-ZW" altLang="de-DE" noProof="0" dirty="0" smtClean="0"/>
          </a:p>
          <a:p>
            <a:pPr lvl="2" eaLnBrk="1" hangingPunct="1">
              <a:spcBef>
                <a:spcPts val="800"/>
              </a:spcBef>
              <a:spcAft>
                <a:spcPts val="800"/>
              </a:spcAft>
            </a:pPr>
            <a:r>
              <a:rPr lang="ru-RU" altLang="de-DE" noProof="0" dirty="0" smtClean="0"/>
              <a:t>Состав свалочного газа со временем изменяется </a:t>
            </a:r>
            <a:r>
              <a:rPr lang="en-ZW" altLang="de-DE" noProof="0" dirty="0" smtClean="0"/>
              <a:t>(</a:t>
            </a:r>
            <a:r>
              <a:rPr lang="ru-RU" altLang="de-DE" noProof="0" dirty="0" smtClean="0"/>
              <a:t>количество выделяемого метана </a:t>
            </a:r>
            <a:r>
              <a:rPr lang="en-ZW" altLang="de-DE" noProof="0" dirty="0" smtClean="0"/>
              <a:t>CH</a:t>
            </a:r>
            <a:r>
              <a:rPr lang="en-ZW" altLang="de-DE" baseline="-25000" noProof="0" dirty="0" smtClean="0"/>
              <a:t>4</a:t>
            </a:r>
            <a:r>
              <a:rPr lang="en-ZW" altLang="de-DE" noProof="0" dirty="0" smtClean="0"/>
              <a:t> </a:t>
            </a:r>
            <a:r>
              <a:rPr lang="ru-RU" altLang="de-DE" noProof="0" dirty="0" smtClean="0"/>
              <a:t>сокращается</a:t>
            </a:r>
            <a:r>
              <a:rPr lang="en-ZW" altLang="de-DE" noProof="0" dirty="0" smtClean="0"/>
              <a:t>)</a:t>
            </a:r>
            <a:r>
              <a:rPr lang="ru-RU" altLang="de-DE" noProof="0" dirty="0" smtClean="0"/>
              <a:t>. </a:t>
            </a:r>
            <a:endParaRPr lang="en-ZW" altLang="de-DE" noProof="0" dirty="0" smtClean="0"/>
          </a:p>
          <a:p>
            <a:pPr lvl="2" eaLnBrk="1" hangingPunct="1">
              <a:spcBef>
                <a:spcPts val="800"/>
              </a:spcBef>
              <a:spcAft>
                <a:spcPts val="800"/>
              </a:spcAft>
            </a:pPr>
            <a:r>
              <a:rPr lang="ru-RU" altLang="de-DE" noProof="0" dirty="0" smtClean="0"/>
              <a:t>Газ добывается из тела полигона через скважины и затем доступен для использования</a:t>
            </a:r>
            <a:endParaRPr lang="en-ZW" altLang="de-DE" noProof="0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Heat &amp; Power 2019 - Landfill gas application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8F774-FEC3-B546-B4C2-A94AAAB8FF6C}" type="slidenum">
              <a:rPr lang="de-DE" smtClean="0"/>
              <a:pPr/>
              <a:t>2</a:t>
            </a:fld>
            <a:endParaRPr lang="de-DE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302804"/>
              </p:ext>
            </p:extLst>
          </p:nvPr>
        </p:nvGraphicFramePr>
        <p:xfrm>
          <a:off x="6600056" y="2219325"/>
          <a:ext cx="5251450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Picture" r:id="rId3" imgW="5591520" imgH="3086280" progId="Word.Picture.8">
                  <p:embed/>
                </p:oleObj>
              </mc:Choice>
              <mc:Fallback>
                <p:oleObj name="Picture" r:id="rId3" imgW="5591520" imgH="3086280" progId="Word.Picture.8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056" y="2219325"/>
                        <a:ext cx="5251450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67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44985" y="476672"/>
            <a:ext cx="9545216" cy="867600"/>
          </a:xfrm>
        </p:spPr>
        <p:txBody>
          <a:bodyPr/>
          <a:lstStyle/>
          <a:p>
            <a:r>
              <a:rPr lang="ru-RU" altLang="de-DE" dirty="0" smtClean="0"/>
              <a:t>Происхождение </a:t>
            </a:r>
            <a:r>
              <a:rPr lang="ru-RU" altLang="de-DE" dirty="0"/>
              <a:t>и состав свалочного газа</a:t>
            </a:r>
            <a:endParaRPr lang="en-ZW" altLang="de-DE" noProof="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de-DE" sz="1800" noProof="0" dirty="0" smtClean="0"/>
              <a:t>Типичный состав свалочного газа</a:t>
            </a:r>
            <a:endParaRPr lang="en-ZW" altLang="de-DE" sz="1800" noProof="0" dirty="0" smtClean="0"/>
          </a:p>
          <a:p>
            <a:pPr eaLnBrk="1" hangingPunct="1"/>
            <a:endParaRPr lang="en-ZW" altLang="de-DE" sz="1800" noProof="0" dirty="0" smtClean="0"/>
          </a:p>
          <a:p>
            <a:pPr eaLnBrk="1" hangingPunct="1"/>
            <a:endParaRPr lang="en-ZW" altLang="de-DE" sz="1800" noProof="0" dirty="0" smtClean="0"/>
          </a:p>
          <a:p>
            <a:pPr eaLnBrk="1" hangingPunct="1"/>
            <a:endParaRPr lang="en-ZW" altLang="de-DE" sz="1800" noProof="0" dirty="0" smtClean="0"/>
          </a:p>
          <a:p>
            <a:pPr eaLnBrk="1" hangingPunct="1"/>
            <a:endParaRPr lang="en-ZW" altLang="de-DE" sz="1800" noProof="0" dirty="0" smtClean="0"/>
          </a:p>
          <a:p>
            <a:pPr eaLnBrk="1" hangingPunct="1"/>
            <a:endParaRPr lang="en-ZW" altLang="de-DE" sz="1800" noProof="0" dirty="0" smtClean="0"/>
          </a:p>
          <a:p>
            <a:pPr eaLnBrk="1" hangingPunct="1"/>
            <a:endParaRPr lang="en-ZW" altLang="de-DE" sz="1800" noProof="0" dirty="0" smtClean="0"/>
          </a:p>
          <a:p>
            <a:pPr eaLnBrk="1" hangingPunct="1"/>
            <a:endParaRPr lang="en-ZW" altLang="de-DE" sz="1800" noProof="0" dirty="0" smtClean="0"/>
          </a:p>
          <a:p>
            <a:pPr eaLnBrk="1" hangingPunct="1"/>
            <a:endParaRPr lang="en-ZW" altLang="de-DE" sz="1800" noProof="0" dirty="0" smtClean="0"/>
          </a:p>
          <a:p>
            <a:pPr eaLnBrk="1" hangingPunct="1"/>
            <a:endParaRPr lang="en-ZW" altLang="de-DE" sz="1800" noProof="0" dirty="0" smtClean="0"/>
          </a:p>
          <a:p>
            <a:pPr eaLnBrk="1" hangingPunct="1"/>
            <a:endParaRPr lang="en-ZW" altLang="de-DE" sz="1800" noProof="0" dirty="0" smtClean="0"/>
          </a:p>
        </p:txBody>
      </p:sp>
      <p:graphicFrame>
        <p:nvGraphicFramePr>
          <p:cNvPr id="67" name="Tabel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171761"/>
              </p:ext>
            </p:extLst>
          </p:nvPr>
        </p:nvGraphicFramePr>
        <p:xfrm>
          <a:off x="527050" y="2039935"/>
          <a:ext cx="7441158" cy="1524000"/>
        </p:xfrm>
        <a:graphic>
          <a:graphicData uri="http://schemas.openxmlformats.org/drawingml/2006/table">
            <a:tbl>
              <a:tblPr/>
              <a:tblGrid>
                <a:gridCol w="31204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9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14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7813"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400" b="1">
                          <a:solidFill>
                            <a:schemeClr val="tx2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9500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5A6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Состав свалочного газа по объему</a:t>
                      </a:r>
                      <a:endParaRPr kumimoji="0" lang="en-US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5A6"/>
                        </a:solidFill>
                        <a:effectLst/>
                        <a:latin typeface="DINPro-Medium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6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8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400" b="1">
                          <a:solidFill>
                            <a:schemeClr val="tx2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9500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5A6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Диапазон  </a:t>
                      </a:r>
                      <a:endParaRPr kumimoji="0" lang="en-US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5A6"/>
                        </a:solidFill>
                        <a:effectLst/>
                        <a:latin typeface="DINPro-Medium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6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8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400" b="1">
                          <a:solidFill>
                            <a:schemeClr val="tx2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9500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5A6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Средний показатель</a:t>
                      </a:r>
                      <a:endParaRPr kumimoji="0" lang="en-US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5A6"/>
                        </a:solidFill>
                        <a:effectLst/>
                        <a:latin typeface="DINPro-Medium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6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8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813"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400" b="1">
                          <a:solidFill>
                            <a:schemeClr val="tx2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9500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Метан</a:t>
                      </a:r>
                      <a:r>
                        <a:rPr kumimoji="0" lang="en-US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 (CH</a:t>
                      </a:r>
                      <a:r>
                        <a:rPr kumimoji="0" lang="en-US" altLang="de-DE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4</a:t>
                      </a:r>
                      <a:r>
                        <a:rPr kumimoji="0" lang="en-US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) </a:t>
                      </a:r>
                      <a:r>
                        <a:rPr kumimoji="0" lang="ru-RU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в</a:t>
                      </a:r>
                      <a:r>
                        <a:rPr kumimoji="0" lang="en-US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400" b="1">
                          <a:solidFill>
                            <a:schemeClr val="tx2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9500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45-65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400" b="1">
                          <a:solidFill>
                            <a:schemeClr val="tx2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9500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813"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400" b="1">
                          <a:solidFill>
                            <a:schemeClr val="tx2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9500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Двуокись углерода </a:t>
                      </a:r>
                      <a:r>
                        <a:rPr kumimoji="0" lang="en-US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(CO</a:t>
                      </a:r>
                      <a:r>
                        <a:rPr kumimoji="0" lang="en-US" altLang="de-DE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2</a:t>
                      </a:r>
                      <a:r>
                        <a:rPr kumimoji="0" lang="en-US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) </a:t>
                      </a:r>
                      <a:r>
                        <a:rPr kumimoji="0" lang="ru-RU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в</a:t>
                      </a:r>
                      <a:r>
                        <a:rPr kumimoji="0" lang="en-US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8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400" b="1">
                          <a:solidFill>
                            <a:schemeClr val="tx2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9500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20-45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8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400" b="1">
                          <a:solidFill>
                            <a:schemeClr val="tx2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9500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8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813"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400" b="1">
                          <a:solidFill>
                            <a:schemeClr val="tx2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9500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Азот</a:t>
                      </a:r>
                      <a:r>
                        <a:rPr kumimoji="0" lang="en-US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 (N</a:t>
                      </a:r>
                      <a:r>
                        <a:rPr kumimoji="0" lang="en-US" altLang="de-DE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2</a:t>
                      </a:r>
                      <a:r>
                        <a:rPr kumimoji="0" lang="en-US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) </a:t>
                      </a:r>
                      <a:r>
                        <a:rPr kumimoji="0" lang="ru-RU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в</a:t>
                      </a:r>
                      <a:r>
                        <a:rPr kumimoji="0" lang="en-US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400" b="1">
                          <a:solidFill>
                            <a:schemeClr val="tx2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9500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10-35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400" b="1">
                          <a:solidFill>
                            <a:schemeClr val="tx2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9500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7813"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400" b="1">
                          <a:solidFill>
                            <a:schemeClr val="tx2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9500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Кислород</a:t>
                      </a:r>
                      <a:r>
                        <a:rPr kumimoji="0" lang="en-US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 (O</a:t>
                      </a:r>
                      <a:r>
                        <a:rPr kumimoji="0" lang="en-US" altLang="de-DE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2</a:t>
                      </a:r>
                      <a:r>
                        <a:rPr kumimoji="0" lang="en-US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) in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8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400" b="1">
                          <a:solidFill>
                            <a:schemeClr val="tx2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9500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0-10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8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400" b="1">
                          <a:solidFill>
                            <a:schemeClr val="tx2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9500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8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3" name="Tabel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620863"/>
              </p:ext>
            </p:extLst>
          </p:nvPr>
        </p:nvGraphicFramePr>
        <p:xfrm>
          <a:off x="527050" y="3915323"/>
          <a:ext cx="7441158" cy="152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16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94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7177">
                <a:tc>
                  <a:txBody>
                    <a:bodyPr/>
                    <a:lstStyle/>
                    <a:p>
                      <a:r>
                        <a:rPr lang="ru-RU" sz="1400" b="0" noProof="0" dirty="0" smtClean="0">
                          <a:solidFill>
                            <a:srgbClr val="0065A6"/>
                          </a:solidFill>
                          <a:latin typeface="DINPro-Medium"/>
                        </a:rPr>
                        <a:t>Сопутствующие вещества</a:t>
                      </a:r>
                      <a:endParaRPr lang="en-US" sz="1400" b="0" noProof="0" dirty="0">
                        <a:solidFill>
                          <a:srgbClr val="0065A6"/>
                        </a:solidFill>
                        <a:latin typeface="DINPro-Medium"/>
                      </a:endParaRPr>
                    </a:p>
                  </a:txBody>
                  <a:tcPr marL="91439" marR="91439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noProof="0" dirty="0" smtClean="0">
                          <a:solidFill>
                            <a:srgbClr val="0065A6"/>
                          </a:solidFill>
                          <a:latin typeface="DINPro-Medium"/>
                        </a:rPr>
                        <a:t>Количество</a:t>
                      </a:r>
                      <a:endParaRPr lang="en-US" sz="1400" b="0" noProof="0" dirty="0">
                        <a:solidFill>
                          <a:srgbClr val="0065A6"/>
                        </a:solidFill>
                        <a:latin typeface="DINPro-Medium"/>
                      </a:endParaRPr>
                    </a:p>
                  </a:txBody>
                  <a:tcPr marL="91439" marR="91439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8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1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Аммиак</a:t>
                      </a: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 (NH</a:t>
                      </a:r>
                      <a:r>
                        <a:rPr kumimoji="0" lang="en-US" sz="1400" b="0" i="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3</a:t>
                      </a: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)</a:t>
                      </a:r>
                      <a:r>
                        <a:rPr kumimoji="0" 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 в</a:t>
                      </a: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 </a:t>
                      </a:r>
                      <a:r>
                        <a:rPr kumimoji="0" 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мг</a:t>
                      </a: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/</a:t>
                      </a:r>
                      <a:r>
                        <a:rPr kumimoji="0" 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нм</a:t>
                      </a: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³</a:t>
                      </a:r>
                      <a:endParaRPr kumimoji="0" lang="en-US" sz="1400" b="0" i="0" u="none" strike="noStrike" cap="none" normalizeH="0" baseline="-25000" noProof="0" dirty="0" smtClean="0">
                        <a:ln>
                          <a:noFill/>
                        </a:ln>
                        <a:solidFill>
                          <a:srgbClr val="72797F"/>
                        </a:solidFill>
                        <a:effectLst/>
                        <a:latin typeface="DINPro-Medium"/>
                      </a:endParaRPr>
                    </a:p>
                  </a:txBody>
                  <a:tcPr marL="91439" marR="91439" marT="45716" marB="45716">
                    <a:lnT w="12700" cap="flat" cmpd="sng" algn="ctr">
                      <a:solidFill>
                        <a:srgbClr val="006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72797F"/>
                          </a:solidFill>
                          <a:latin typeface="DINPro-Medium"/>
                        </a:rPr>
                        <a:t>0-50</a:t>
                      </a:r>
                      <a:endParaRPr lang="en-US" sz="1400" dirty="0">
                        <a:solidFill>
                          <a:srgbClr val="72797F"/>
                        </a:solidFill>
                        <a:latin typeface="DINPro-Medium"/>
                      </a:endParaRPr>
                    </a:p>
                  </a:txBody>
                  <a:tcPr marL="91439" marR="91439" marT="45716" marB="45716">
                    <a:lnT w="12700" cap="flat" cmpd="sng" algn="ctr">
                      <a:solidFill>
                        <a:srgbClr val="006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1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Хлористые углеводороды</a:t>
                      </a: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 (CKW) </a:t>
                      </a:r>
                      <a:r>
                        <a:rPr kumimoji="0" 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в</a:t>
                      </a: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 </a:t>
                      </a:r>
                      <a:r>
                        <a:rPr kumimoji="0" 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мг</a:t>
                      </a: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/</a:t>
                      </a:r>
                      <a:r>
                        <a:rPr kumimoji="0" 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нм</a:t>
                      </a: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³</a:t>
                      </a:r>
                      <a:endParaRPr kumimoji="0" lang="en-US" sz="1400" b="0" i="0" u="none" strike="noStrike" cap="none" normalizeH="0" baseline="-25000" noProof="0" dirty="0" smtClean="0">
                        <a:ln>
                          <a:noFill/>
                        </a:ln>
                        <a:solidFill>
                          <a:srgbClr val="72797F"/>
                        </a:solidFill>
                        <a:effectLst/>
                        <a:latin typeface="DINPro-Medium"/>
                      </a:endParaRPr>
                    </a:p>
                  </a:txBody>
                  <a:tcPr marL="91439" marR="91439" marT="45716" marB="45716">
                    <a:solidFill>
                      <a:srgbClr val="D2D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72797F"/>
                          </a:solidFill>
                          <a:latin typeface="DINPro-Medium"/>
                        </a:rPr>
                        <a:t>10-600</a:t>
                      </a:r>
                    </a:p>
                  </a:txBody>
                  <a:tcPr marL="91439" marR="91439" marT="45716" marB="45716">
                    <a:solidFill>
                      <a:srgbClr val="D2D8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1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Сероводород </a:t>
                      </a: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(H</a:t>
                      </a:r>
                      <a:r>
                        <a:rPr kumimoji="0" lang="en-US" sz="1400" b="0" i="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2</a:t>
                      </a: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S) </a:t>
                      </a:r>
                      <a:r>
                        <a:rPr kumimoji="0" 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в</a:t>
                      </a: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 </a:t>
                      </a:r>
                      <a:r>
                        <a:rPr kumimoji="0" 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м.д.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2797F"/>
                        </a:solidFill>
                        <a:effectLst/>
                        <a:latin typeface="DINPro-Medium"/>
                      </a:endParaRPr>
                    </a:p>
                  </a:txBody>
                  <a:tcPr marL="91439" marR="91439" marT="45716" marB="45716">
                    <a:solidFill>
                      <a:srgbClr val="E9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72797F"/>
                          </a:solidFill>
                          <a:latin typeface="DINPro-Medium"/>
                        </a:rPr>
                        <a:t>5-1000</a:t>
                      </a:r>
                    </a:p>
                  </a:txBody>
                  <a:tcPr marL="91439" marR="91439" marT="45716" marB="45716">
                    <a:solidFill>
                      <a:srgbClr val="E9EB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71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noProof="0" dirty="0" smtClean="0">
                          <a:solidFill>
                            <a:srgbClr val="72797F"/>
                          </a:solidFill>
                          <a:latin typeface="DINPro-Medium"/>
                        </a:rPr>
                        <a:t>Кремнеорганические</a:t>
                      </a:r>
                      <a:r>
                        <a:rPr lang="ru-RU" sz="1400" baseline="0" noProof="0" dirty="0" smtClean="0">
                          <a:solidFill>
                            <a:srgbClr val="72797F"/>
                          </a:solidFill>
                          <a:latin typeface="DINPro-Medium"/>
                        </a:rPr>
                        <a:t> соединения в мг</a:t>
                      </a: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/</a:t>
                      </a:r>
                      <a:r>
                        <a:rPr kumimoji="0" 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нм</a:t>
                      </a: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2797F"/>
                          </a:solidFill>
                          <a:effectLst/>
                          <a:latin typeface="DINPro-Medium"/>
                        </a:rPr>
                        <a:t>³</a:t>
                      </a:r>
                    </a:p>
                  </a:txBody>
                  <a:tcPr marL="91439" marR="91439" marT="45716" marB="45716">
                    <a:solidFill>
                      <a:srgbClr val="D2D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72797F"/>
                          </a:solidFill>
                          <a:latin typeface="DINPro-Medium"/>
                        </a:rPr>
                        <a:t>3-300</a:t>
                      </a:r>
                    </a:p>
                  </a:txBody>
                  <a:tcPr marL="91439" marR="91439" marT="45716" marB="45716">
                    <a:solidFill>
                      <a:srgbClr val="D2D8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8F774-FEC3-B546-B4C2-A94AAAB8FF6C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 bwMode="gray">
          <a:xfrm>
            <a:off x="282374" y="1916485"/>
            <a:ext cx="7061795" cy="504403"/>
          </a:xfrm>
          <a:prstGeom prst="roundRect">
            <a:avLst/>
          </a:prstGeom>
          <a:solidFill>
            <a:srgbClr val="D9DFE2">
              <a:alpha val="80000"/>
            </a:srgbClr>
          </a:solidFill>
          <a:ln w="9525">
            <a:solidFill>
              <a:srgbClr val="0065A6"/>
            </a:solidFill>
            <a:miter lim="800000"/>
            <a:headEnd/>
            <a:tailEnd/>
          </a:ln>
          <a:effectLst/>
        </p:spPr>
        <p:txBody>
          <a:bodyPr lIns="0" tIns="0" rIns="0" bIns="0" rtlCol="0" anchor="ctr">
            <a:prstTxWarp prst="textNoShape">
              <a:avLst/>
            </a:prstTxWarp>
          </a:bodyPr>
          <a:lstStyle/>
          <a:p>
            <a:pPr marL="0" algn="l">
              <a:spcAft>
                <a:spcPts val="400"/>
              </a:spcAft>
            </a:pPr>
            <a:endParaRPr lang="de-DE" dirty="0"/>
          </a:p>
        </p:txBody>
      </p:sp>
      <p:sp>
        <p:nvSpPr>
          <p:cNvPr id="1126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de-DE" noProof="0" dirty="0" smtClean="0"/>
              <a:t>Разделы</a:t>
            </a:r>
            <a:endParaRPr lang="en-ZW" altLang="de-DE" noProof="0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9257" y="2927779"/>
            <a:ext cx="4199303" cy="2290529"/>
          </a:xfrm>
          <a:prstGeom prst="rect">
            <a:avLst/>
          </a:prstGeom>
        </p:spPr>
      </p:pic>
      <p:sp>
        <p:nvSpPr>
          <p:cNvPr id="12" name="Inhaltsplatzhalter 6"/>
          <p:cNvSpPr>
            <a:spLocks noGrp="1"/>
          </p:cNvSpPr>
          <p:nvPr>
            <p:ph idx="1"/>
          </p:nvPr>
        </p:nvSpPr>
        <p:spPr>
          <a:xfrm>
            <a:off x="527050" y="1482724"/>
            <a:ext cx="8593286" cy="4680000"/>
          </a:xfrm>
        </p:spPr>
        <p:txBody>
          <a:bodyPr/>
          <a:lstStyle/>
          <a:p>
            <a:r>
              <a:rPr lang="ru-RU" altLang="de-DE" dirty="0" smtClean="0"/>
              <a:t>Происхождение </a:t>
            </a:r>
            <a:r>
              <a:rPr lang="ru-RU" altLang="de-DE" noProof="0" dirty="0" smtClean="0"/>
              <a:t>и состав свалочного газа</a:t>
            </a:r>
            <a:endParaRPr lang="en-ZW" altLang="de-DE" noProof="0" dirty="0" smtClean="0"/>
          </a:p>
          <a:p>
            <a:r>
              <a:rPr lang="ru-RU" altLang="de-DE" b="1" noProof="0" dirty="0" smtClean="0">
                <a:solidFill>
                  <a:schemeClr val="tx2"/>
                </a:solidFill>
              </a:rPr>
              <a:t>Схема использования свалочного газа</a:t>
            </a:r>
            <a:endParaRPr lang="en-ZW" altLang="de-DE" b="1" noProof="0" dirty="0" smtClean="0">
              <a:solidFill>
                <a:schemeClr val="tx2"/>
              </a:solidFill>
            </a:endParaRPr>
          </a:p>
          <a:p>
            <a:r>
              <a:rPr lang="ru-RU" altLang="de-DE" dirty="0"/>
              <a:t>Преимущества использования свалочного газа </a:t>
            </a:r>
          </a:p>
          <a:p>
            <a:r>
              <a:rPr lang="ru-RU" altLang="de-DE" dirty="0"/>
              <a:t>Последствия </a:t>
            </a:r>
            <a:r>
              <a:rPr lang="ru-RU" altLang="de-DE" dirty="0" smtClean="0"/>
              <a:t>использования </a:t>
            </a:r>
            <a:r>
              <a:rPr lang="ru-RU" altLang="de-DE" dirty="0"/>
              <a:t>свалочного газа и возможные </a:t>
            </a:r>
            <a:r>
              <a:rPr lang="ru-RU" altLang="de-DE" dirty="0" smtClean="0"/>
              <a:t>решения для </a:t>
            </a:r>
            <a:r>
              <a:rPr lang="ru-RU" altLang="de-DE" dirty="0"/>
              <a:t>устранения последствий</a:t>
            </a:r>
            <a:endParaRPr lang="en-US" altLang="de-DE" dirty="0"/>
          </a:p>
          <a:p>
            <a:r>
              <a:rPr lang="ru-RU" altLang="de-DE" dirty="0" smtClean="0"/>
              <a:t>Установки </a:t>
            </a:r>
            <a:r>
              <a:rPr lang="en-ZW" altLang="de-DE" dirty="0"/>
              <a:t>MWM </a:t>
            </a:r>
            <a:r>
              <a:rPr lang="ru-RU" altLang="de-DE" dirty="0"/>
              <a:t>для применения на свалочном газе</a:t>
            </a:r>
            <a:endParaRPr lang="en-ZW" altLang="de-DE" dirty="0"/>
          </a:p>
          <a:p>
            <a:r>
              <a:rPr lang="ru-RU" altLang="de-DE" dirty="0"/>
              <a:t>Реализованные проекты</a:t>
            </a:r>
            <a:r>
              <a:rPr lang="en-ZW" altLang="de-DE" noProof="0" dirty="0" smtClean="0"/>
              <a:t/>
            </a:r>
            <a:br>
              <a:rPr lang="en-ZW" altLang="de-DE" noProof="0" dirty="0" smtClean="0"/>
            </a:br>
            <a:endParaRPr lang="en-ZW" alt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8F774-FEC3-B546-B4C2-A94AAAB8FF6C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75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de-DE" noProof="0" dirty="0" smtClean="0"/>
              <a:t>Схема использования свалочного газа</a:t>
            </a:r>
            <a:endParaRPr lang="en-ZW" altLang="de-DE" noProof="0" dirty="0" smtClean="0"/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1100629" y="1581606"/>
            <a:ext cx="1805126" cy="649287"/>
          </a:xfrm>
          <a:prstGeom prst="rect">
            <a:avLst/>
          </a:prstGeom>
          <a:noFill/>
          <a:ln w="28575" algn="ctr">
            <a:solidFill>
              <a:srgbClr val="0065A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None/>
            </a:pPr>
            <a:r>
              <a:rPr lang="ru-RU" altLang="de-DE" sz="2000" b="0" dirty="0" smtClean="0">
                <a:solidFill>
                  <a:srgbClr val="72797F"/>
                </a:solidFill>
              </a:rPr>
              <a:t>Сбор</a:t>
            </a:r>
            <a:endParaRPr lang="en-US" altLang="de-DE" sz="2000" b="0" dirty="0">
              <a:solidFill>
                <a:srgbClr val="72797F"/>
              </a:solidFill>
            </a:endParaRPr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3359696" y="1580811"/>
            <a:ext cx="1805127" cy="649287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65A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None/>
            </a:pPr>
            <a:r>
              <a:rPr lang="ru-RU" altLang="de-DE" sz="2000" b="0" dirty="0" smtClean="0">
                <a:solidFill>
                  <a:srgbClr val="72797F"/>
                </a:solidFill>
              </a:rPr>
              <a:t>Подготовка</a:t>
            </a:r>
            <a:endParaRPr lang="en-US" altLang="de-DE" sz="2000" b="0" dirty="0">
              <a:solidFill>
                <a:srgbClr val="72797F"/>
              </a:solidFill>
            </a:endParaRPr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5663952" y="1586706"/>
            <a:ext cx="2012892" cy="649287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65A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None/>
            </a:pPr>
            <a:r>
              <a:rPr lang="ru-RU" altLang="de-DE" sz="2000" b="0" dirty="0" smtClean="0">
                <a:solidFill>
                  <a:srgbClr val="72797F"/>
                </a:solidFill>
              </a:rPr>
              <a:t>Использование</a:t>
            </a:r>
            <a:endParaRPr lang="en-US" altLang="de-DE" sz="2000" b="0" dirty="0">
              <a:solidFill>
                <a:srgbClr val="72797F"/>
              </a:solidFill>
            </a:endParaRPr>
          </a:p>
        </p:txBody>
      </p:sp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8301512" y="1599406"/>
            <a:ext cx="1805127" cy="649287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65A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None/>
            </a:pPr>
            <a:r>
              <a:rPr lang="ru-RU" altLang="de-DE" sz="2000" b="0" dirty="0" smtClean="0">
                <a:solidFill>
                  <a:srgbClr val="72797F"/>
                </a:solidFill>
              </a:rPr>
              <a:t>Подача в сеть</a:t>
            </a:r>
            <a:endParaRPr lang="en-US" altLang="de-DE" sz="2000" b="0" dirty="0">
              <a:solidFill>
                <a:srgbClr val="72797F"/>
              </a:solidFill>
            </a:endParaRPr>
          </a:p>
        </p:txBody>
      </p:sp>
      <p:sp>
        <p:nvSpPr>
          <p:cNvPr id="14345" name="AutoShape 13"/>
          <p:cNvSpPr>
            <a:spLocks noChangeArrowheads="1"/>
          </p:cNvSpPr>
          <p:nvPr/>
        </p:nvSpPr>
        <p:spPr bwMode="auto">
          <a:xfrm>
            <a:off x="2976332" y="1726066"/>
            <a:ext cx="311201" cy="360363"/>
          </a:xfrm>
          <a:prstGeom prst="chevron">
            <a:avLst>
              <a:gd name="adj" fmla="val 25000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None/>
            </a:pPr>
            <a:endParaRPr lang="en-US" altLang="de-DE" b="0">
              <a:solidFill>
                <a:srgbClr val="5E6A71"/>
              </a:solidFill>
            </a:endParaRPr>
          </a:p>
        </p:txBody>
      </p:sp>
      <p:sp>
        <p:nvSpPr>
          <p:cNvPr id="14346" name="AutoShape 16"/>
          <p:cNvSpPr>
            <a:spLocks noChangeArrowheads="1"/>
          </p:cNvSpPr>
          <p:nvPr/>
        </p:nvSpPr>
        <p:spPr bwMode="auto">
          <a:xfrm>
            <a:off x="5274942" y="1744323"/>
            <a:ext cx="311201" cy="360363"/>
          </a:xfrm>
          <a:prstGeom prst="chevron">
            <a:avLst>
              <a:gd name="adj" fmla="val 25000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None/>
            </a:pPr>
            <a:endParaRPr lang="en-US" altLang="de-DE" b="0">
              <a:solidFill>
                <a:srgbClr val="5E6A71"/>
              </a:solidFill>
            </a:endParaRPr>
          </a:p>
        </p:txBody>
      </p:sp>
      <p:sp>
        <p:nvSpPr>
          <p:cNvPr id="14347" name="AutoShape 17"/>
          <p:cNvSpPr>
            <a:spLocks noChangeArrowheads="1"/>
          </p:cNvSpPr>
          <p:nvPr/>
        </p:nvSpPr>
        <p:spPr bwMode="auto">
          <a:xfrm>
            <a:off x="7848217" y="1731169"/>
            <a:ext cx="311201" cy="360363"/>
          </a:xfrm>
          <a:prstGeom prst="chevron">
            <a:avLst>
              <a:gd name="adj" fmla="val 25000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10000"/>
              </a:spcBef>
              <a:spcAft>
                <a:spcPct val="10000"/>
              </a:spcAft>
              <a:defRPr sz="16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SzPct val="95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None/>
            </a:pPr>
            <a:endParaRPr lang="en-US" altLang="de-DE" b="0">
              <a:solidFill>
                <a:srgbClr val="5E6A71"/>
              </a:solidFill>
            </a:endParaRPr>
          </a:p>
        </p:txBody>
      </p:sp>
      <p:grpSp>
        <p:nvGrpSpPr>
          <p:cNvPr id="14348" name="Gruppieren 19"/>
          <p:cNvGrpSpPr>
            <a:grpSpLocks/>
          </p:cNvGrpSpPr>
          <p:nvPr/>
        </p:nvGrpSpPr>
        <p:grpSpPr bwMode="auto">
          <a:xfrm>
            <a:off x="1100629" y="2467768"/>
            <a:ext cx="9006010" cy="2863850"/>
            <a:chOff x="390525" y="2500313"/>
            <a:chExt cx="8361363" cy="2863850"/>
          </a:xfrm>
        </p:grpSpPr>
        <p:pic>
          <p:nvPicPr>
            <p:cNvPr id="14349" name="Picture 6" descr="Mülldeponie_mit_text0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25" y="2500313"/>
              <a:ext cx="8361363" cy="286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" name="Textfeld 12"/>
            <p:cNvSpPr txBox="1">
              <a:spLocks noChangeArrowheads="1"/>
            </p:cNvSpPr>
            <p:nvPr/>
          </p:nvSpPr>
          <p:spPr bwMode="auto">
            <a:xfrm>
              <a:off x="1017108" y="4891012"/>
              <a:ext cx="1844675" cy="357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10000"/>
                </a:spcBef>
                <a:spcAft>
                  <a:spcPct val="10000"/>
                </a:spcAft>
                <a:defRPr sz="16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10000"/>
                </a:spcBef>
                <a:spcAft>
                  <a:spcPct val="10000"/>
                </a:spcAft>
                <a:buSzPct val="95000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80000"/>
                <a:buFont typeface="Wingdings" pitchFamily="2" charset="2"/>
                <a:buNone/>
              </a:pPr>
              <a:r>
                <a:rPr lang="ru-RU" altLang="de-DE" sz="1100" b="0" dirty="0" smtClean="0">
                  <a:solidFill>
                    <a:srgbClr val="5E6A71"/>
                  </a:solidFill>
                </a:rPr>
                <a:t>Свалочный полигон с газовыми скважинами</a:t>
              </a:r>
              <a:r>
                <a:rPr lang="en-US" altLang="de-DE" sz="1100" b="0" dirty="0" smtClean="0">
                  <a:solidFill>
                    <a:srgbClr val="5E6A71"/>
                  </a:solidFill>
                </a:rPr>
                <a:t> </a:t>
              </a:r>
              <a:endParaRPr lang="en-US" altLang="de-DE" sz="1100" b="0" dirty="0">
                <a:solidFill>
                  <a:srgbClr val="5E6A71"/>
                </a:solidFill>
              </a:endParaRPr>
            </a:p>
          </p:txBody>
        </p:sp>
        <p:sp>
          <p:nvSpPr>
            <p:cNvPr id="14351" name="Textfeld 13"/>
            <p:cNvSpPr txBox="1">
              <a:spLocks noChangeArrowheads="1"/>
            </p:cNvSpPr>
            <p:nvPr/>
          </p:nvSpPr>
          <p:spPr bwMode="auto">
            <a:xfrm>
              <a:off x="2928938" y="4500563"/>
              <a:ext cx="1857375" cy="642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10000"/>
                </a:spcBef>
                <a:spcAft>
                  <a:spcPct val="10000"/>
                </a:spcAft>
                <a:defRPr sz="16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10000"/>
                </a:spcBef>
                <a:spcAft>
                  <a:spcPct val="10000"/>
                </a:spcAft>
                <a:buSzPct val="95000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80000"/>
                <a:buFont typeface="Wingdings" pitchFamily="2" charset="2"/>
                <a:buNone/>
              </a:pPr>
              <a:r>
                <a:rPr lang="ru-RU" altLang="de-DE" sz="1100" b="0" dirty="0" smtClean="0">
                  <a:solidFill>
                    <a:srgbClr val="5E6A71"/>
                  </a:solidFill>
                </a:rPr>
                <a:t>Компрессорная установка</a:t>
              </a:r>
              <a:r>
                <a:rPr lang="en-US" altLang="de-DE" sz="1100" b="0" dirty="0" smtClean="0">
                  <a:solidFill>
                    <a:srgbClr val="5E6A71"/>
                  </a:solidFill>
                </a:rPr>
                <a:t>, </a:t>
              </a:r>
              <a:r>
                <a:rPr lang="ru-RU" altLang="de-DE" sz="1100" b="0" dirty="0" smtClean="0">
                  <a:solidFill>
                    <a:srgbClr val="5E6A71"/>
                  </a:solidFill>
                </a:rPr>
                <a:t>система сбора и </a:t>
              </a:r>
              <a:r>
                <a:rPr lang="ru-RU" altLang="de-DE" sz="1100" b="0" dirty="0" smtClean="0">
                  <a:solidFill>
                    <a:srgbClr val="5E6A71"/>
                  </a:solidFill>
                </a:rPr>
                <a:t>подготовки </a:t>
              </a:r>
              <a:r>
                <a:rPr lang="ru-RU" altLang="de-DE" sz="1100" b="0" dirty="0" smtClean="0">
                  <a:solidFill>
                    <a:srgbClr val="5E6A71"/>
                  </a:solidFill>
                </a:rPr>
                <a:t>газа, факельные установки</a:t>
              </a:r>
              <a:endParaRPr lang="en-US" altLang="de-DE" sz="1100" b="0" dirty="0">
                <a:solidFill>
                  <a:srgbClr val="5E6A71"/>
                </a:solidFill>
              </a:endParaRPr>
            </a:p>
          </p:txBody>
        </p:sp>
        <p:sp>
          <p:nvSpPr>
            <p:cNvPr id="14352" name="Textfeld 14"/>
            <p:cNvSpPr txBox="1">
              <a:spLocks noChangeArrowheads="1"/>
            </p:cNvSpPr>
            <p:nvPr/>
          </p:nvSpPr>
          <p:spPr bwMode="auto">
            <a:xfrm>
              <a:off x="4822535" y="4561976"/>
              <a:ext cx="2357437" cy="5103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10000"/>
                </a:spcBef>
                <a:spcAft>
                  <a:spcPct val="10000"/>
                </a:spcAft>
                <a:defRPr sz="16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10000"/>
                </a:spcBef>
                <a:spcAft>
                  <a:spcPct val="10000"/>
                </a:spcAft>
                <a:buSzPct val="95000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80000"/>
                <a:buFont typeface="Wingdings" pitchFamily="2" charset="2"/>
                <a:buNone/>
              </a:pPr>
              <a:r>
                <a:rPr lang="ru-RU" altLang="de-DE" sz="1100" b="0" dirty="0" smtClean="0">
                  <a:solidFill>
                    <a:srgbClr val="5E6A71"/>
                  </a:solidFill>
                </a:rPr>
                <a:t>Электростанция для комбинированной выработки тепловой и электрической энергии</a:t>
              </a:r>
              <a:endParaRPr lang="en-US" altLang="de-DE" sz="1100" b="0" dirty="0">
                <a:solidFill>
                  <a:srgbClr val="5E6A71"/>
                </a:solidFill>
              </a:endParaRPr>
            </a:p>
          </p:txBody>
        </p:sp>
        <p:sp>
          <p:nvSpPr>
            <p:cNvPr id="14353" name="Textfeld 15"/>
            <p:cNvSpPr txBox="1">
              <a:spLocks noChangeArrowheads="1"/>
            </p:cNvSpPr>
            <p:nvPr/>
          </p:nvSpPr>
          <p:spPr bwMode="auto">
            <a:xfrm>
              <a:off x="7198850" y="4551363"/>
              <a:ext cx="1276350" cy="357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10000"/>
                </a:spcBef>
                <a:spcAft>
                  <a:spcPct val="10000"/>
                </a:spcAft>
                <a:defRPr sz="16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10000"/>
                </a:spcBef>
                <a:spcAft>
                  <a:spcPct val="10000"/>
                </a:spcAft>
                <a:buSzPct val="95000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10000"/>
                </a:spcBef>
                <a:spcAft>
                  <a:spcPct val="10000"/>
                </a:spcAft>
                <a:buClr>
                  <a:schemeClr val="tx1"/>
                </a:buClr>
                <a:buSzPct val="95000"/>
                <a:buFont typeface="Wingdings" pitchFamily="2" charset="2"/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80000"/>
                <a:buFont typeface="Wingdings" pitchFamily="2" charset="2"/>
                <a:buNone/>
              </a:pPr>
              <a:r>
                <a:rPr lang="ru-RU" altLang="de-DE" sz="1100" b="0" dirty="0" smtClean="0">
                  <a:solidFill>
                    <a:srgbClr val="5E6A71"/>
                  </a:solidFill>
                </a:rPr>
                <a:t>Подстанция</a:t>
              </a:r>
              <a:endParaRPr lang="en-US" altLang="de-DE" sz="1100" b="0" dirty="0">
                <a:solidFill>
                  <a:srgbClr val="5E6A71"/>
                </a:solidFill>
              </a:endParaRPr>
            </a:p>
          </p:txBody>
        </p:sp>
      </p:grp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8F774-FEC3-B546-B4C2-A94AAAB8FF6C}" type="slidenum">
              <a:rPr lang="de-DE" smtClean="0"/>
              <a:pPr/>
              <a:t>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 bwMode="gray">
          <a:xfrm>
            <a:off x="282374" y="2420541"/>
            <a:ext cx="7061795" cy="504403"/>
          </a:xfrm>
          <a:prstGeom prst="roundRect">
            <a:avLst/>
          </a:prstGeom>
          <a:solidFill>
            <a:srgbClr val="D9DFE2">
              <a:alpha val="80000"/>
            </a:srgbClr>
          </a:solidFill>
          <a:ln w="9525">
            <a:solidFill>
              <a:srgbClr val="0065A6"/>
            </a:solidFill>
            <a:miter lim="800000"/>
            <a:headEnd/>
            <a:tailEnd/>
          </a:ln>
          <a:effectLst/>
        </p:spPr>
        <p:txBody>
          <a:bodyPr lIns="0" tIns="0" rIns="0" bIns="0" rtlCol="0" anchor="ctr">
            <a:prstTxWarp prst="textNoShape">
              <a:avLst/>
            </a:prstTxWarp>
          </a:bodyPr>
          <a:lstStyle/>
          <a:p>
            <a:pPr marL="0" algn="l">
              <a:spcAft>
                <a:spcPts val="400"/>
              </a:spcAft>
            </a:pPr>
            <a:endParaRPr lang="de-DE" dirty="0"/>
          </a:p>
        </p:txBody>
      </p:sp>
      <p:sp>
        <p:nvSpPr>
          <p:cNvPr id="1126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de-DE" noProof="0" dirty="0" smtClean="0"/>
              <a:t>Разделы</a:t>
            </a:r>
            <a:endParaRPr lang="en-ZW" altLang="de-DE" noProof="0" dirty="0" smtClean="0"/>
          </a:p>
        </p:txBody>
      </p:sp>
      <p:pic>
        <p:nvPicPr>
          <p:cNvPr id="9" name="Picture 6" descr="Air polution by LF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304" y="3645024"/>
            <a:ext cx="2809111" cy="2237945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Inhaltsplatzhalter 6"/>
          <p:cNvSpPr>
            <a:spLocks noGrp="1"/>
          </p:cNvSpPr>
          <p:nvPr>
            <p:ph idx="1"/>
          </p:nvPr>
        </p:nvSpPr>
        <p:spPr>
          <a:xfrm>
            <a:off x="527050" y="1482724"/>
            <a:ext cx="8593286" cy="3674468"/>
          </a:xfrm>
        </p:spPr>
        <p:txBody>
          <a:bodyPr/>
          <a:lstStyle/>
          <a:p>
            <a:r>
              <a:rPr lang="ru-RU" altLang="de-DE" dirty="0"/>
              <a:t>Происхождение и состав свалочного газа</a:t>
            </a:r>
            <a:endParaRPr lang="en-ZW" altLang="de-DE" dirty="0"/>
          </a:p>
          <a:p>
            <a:r>
              <a:rPr lang="ru-RU" altLang="de-DE" noProof="0" dirty="0" smtClean="0"/>
              <a:t>Схема использования свалочного газа</a:t>
            </a:r>
            <a:endParaRPr lang="en-ZW" altLang="de-DE" noProof="0" dirty="0" smtClean="0"/>
          </a:p>
          <a:p>
            <a:r>
              <a:rPr lang="ru-RU" altLang="de-DE" b="1" noProof="0" dirty="0" smtClean="0">
                <a:solidFill>
                  <a:schemeClr val="tx2"/>
                </a:solidFill>
              </a:rPr>
              <a:t>Преимущества использования свалочного газа</a:t>
            </a:r>
            <a:endParaRPr lang="en-ZW" altLang="de-DE" b="1" noProof="0" dirty="0" smtClean="0">
              <a:solidFill>
                <a:schemeClr val="tx2"/>
              </a:solidFill>
            </a:endParaRPr>
          </a:p>
          <a:p>
            <a:r>
              <a:rPr lang="ru-RU" altLang="de-DE" dirty="0" smtClean="0"/>
              <a:t>Последствия использования </a:t>
            </a:r>
            <a:r>
              <a:rPr lang="ru-RU" altLang="de-DE" dirty="0"/>
              <a:t>свалочного </a:t>
            </a:r>
            <a:r>
              <a:rPr lang="ru-RU" altLang="de-DE" dirty="0" smtClean="0"/>
              <a:t>газа и возможные </a:t>
            </a:r>
            <a:r>
              <a:rPr lang="ru-RU" altLang="de-DE" dirty="0" smtClean="0"/>
              <a:t>решения для </a:t>
            </a:r>
            <a:r>
              <a:rPr lang="ru-RU" altLang="de-DE" dirty="0"/>
              <a:t>устранения последствий</a:t>
            </a:r>
            <a:endParaRPr lang="en-US" altLang="de-DE" dirty="0"/>
          </a:p>
          <a:p>
            <a:r>
              <a:rPr lang="ru-RU" altLang="de-DE" dirty="0" smtClean="0"/>
              <a:t>Установки </a:t>
            </a:r>
            <a:r>
              <a:rPr lang="en-ZW" altLang="de-DE" dirty="0"/>
              <a:t>MWM </a:t>
            </a:r>
            <a:r>
              <a:rPr lang="ru-RU" altLang="de-DE" dirty="0"/>
              <a:t>для применения на свалочном газе</a:t>
            </a:r>
            <a:endParaRPr lang="en-ZW" altLang="de-DE" dirty="0"/>
          </a:p>
          <a:p>
            <a:r>
              <a:rPr lang="ru-RU" altLang="de-DE" noProof="0" dirty="0" smtClean="0"/>
              <a:t>Реализованные проекты</a:t>
            </a:r>
            <a:r>
              <a:rPr lang="en-ZW" altLang="de-DE" noProof="0" dirty="0" smtClean="0"/>
              <a:t/>
            </a:r>
            <a:br>
              <a:rPr lang="en-ZW" altLang="de-DE" noProof="0" dirty="0" smtClean="0"/>
            </a:br>
            <a:endParaRPr lang="en-ZW" alt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8F774-FEC3-B546-B4C2-A94AAAB8FF6C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67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7408" y="615124"/>
            <a:ext cx="9545216" cy="867600"/>
          </a:xfrm>
        </p:spPr>
        <p:txBody>
          <a:bodyPr/>
          <a:lstStyle/>
          <a:p>
            <a:pPr eaLnBrk="1" hangingPunct="1"/>
            <a:r>
              <a:rPr lang="ru-RU" altLang="de-DE" noProof="0" dirty="0" smtClean="0"/>
              <a:t>Преимущества использования свалочного газа</a:t>
            </a:r>
            <a:endParaRPr lang="en-ZW" altLang="de-DE" noProof="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8087" y="1482724"/>
            <a:ext cx="5496942" cy="4680000"/>
          </a:xfrm>
        </p:spPr>
        <p:txBody>
          <a:bodyPr/>
          <a:lstStyle/>
          <a:p>
            <a:pPr marL="180000" lvl="2" indent="0">
              <a:buNone/>
            </a:pPr>
            <a:r>
              <a:rPr lang="ru-RU" altLang="de-DE" sz="1800" dirty="0" smtClean="0"/>
              <a:t>Потенциальное воздействие в</a:t>
            </a:r>
            <a:r>
              <a:rPr lang="ru-RU" altLang="de-DE" sz="1800" noProof="0" dirty="0" smtClean="0"/>
              <a:t>ыброшенного в атмосферу метана на процесс глобального потепления в 25 раз превышает воздействие углекислого газа.</a:t>
            </a:r>
            <a:r>
              <a:rPr lang="en-ZW" altLang="de-DE" sz="1800" noProof="0" dirty="0" smtClean="0"/>
              <a:t> </a:t>
            </a:r>
            <a:r>
              <a:rPr lang="ru-RU" altLang="de-DE" sz="1800" noProof="0" dirty="0" smtClean="0"/>
              <a:t>Благодаря добыче и утилизации свалочного газа М</a:t>
            </a:r>
            <a:r>
              <a:rPr lang="en-US" altLang="de-DE" sz="1800" noProof="0" dirty="0" smtClean="0"/>
              <a:t>WM </a:t>
            </a:r>
            <a:r>
              <a:rPr lang="ru-RU" altLang="de-DE" sz="1800" noProof="0" dirty="0" smtClean="0"/>
              <a:t>вносит свой вклад в защиту окружающей среды.</a:t>
            </a:r>
            <a:r>
              <a:rPr lang="en-ZW" altLang="de-DE" sz="1800" noProof="0" dirty="0" smtClean="0"/>
              <a:t> </a:t>
            </a:r>
          </a:p>
          <a:p>
            <a:pPr lvl="2"/>
            <a:endParaRPr lang="en-ZW" altLang="de-DE" sz="1800" noProof="0" dirty="0" smtClean="0"/>
          </a:p>
          <a:p>
            <a:endParaRPr lang="en-ZW" noProof="0" dirty="0"/>
          </a:p>
        </p:txBody>
      </p:sp>
      <p:pic>
        <p:nvPicPr>
          <p:cNvPr id="7" name="Picture 6" descr="Air polution by LF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472" y="3214941"/>
            <a:ext cx="3828538" cy="282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Heat &amp; Power 2019 - Landfill gas application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8F774-FEC3-B546-B4C2-A94AAAB8FF6C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0" name="Picture 2" descr="C:\Users\B312207\Desktop\800px-International_tidyman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029" y="1482724"/>
            <a:ext cx="61761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gray">
          <a:xfrm>
            <a:off x="7104674" y="1520865"/>
            <a:ext cx="1291530" cy="97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3000"/>
              </a:lnSpc>
              <a:spcBef>
                <a:spcPts val="0"/>
              </a:spcBef>
              <a:spcAft>
                <a:spcPts val="200"/>
              </a:spcAft>
              <a:defRPr lang="de-DE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2pPr>
            <a:lvl3pPr marL="36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3pPr>
            <a:lvl4pPr marL="54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4pPr>
            <a:lvl5pPr marL="72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5pPr>
            <a:lvl6pPr marL="12160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16732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21304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25876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en-US" altLang="de-DE" sz="2500" kern="0" dirty="0" smtClean="0"/>
              <a:t>1 </a:t>
            </a:r>
            <a:r>
              <a:rPr lang="ru-RU" altLang="de-DE" sz="2500" kern="0" dirty="0" smtClean="0"/>
              <a:t>тонна мусора</a:t>
            </a:r>
            <a:endParaRPr lang="en-US" altLang="de-DE" sz="2500" kern="0" dirty="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gray">
          <a:xfrm>
            <a:off x="8931668" y="1498155"/>
            <a:ext cx="2349470" cy="9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3000"/>
              </a:lnSpc>
              <a:spcBef>
                <a:spcPts val="0"/>
              </a:spcBef>
              <a:spcAft>
                <a:spcPts val="200"/>
              </a:spcAft>
              <a:defRPr lang="de-DE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2pPr>
            <a:lvl3pPr marL="36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3pPr>
            <a:lvl4pPr marL="54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4pPr>
            <a:lvl5pPr marL="72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5pPr>
            <a:lvl6pPr marL="12160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16732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21304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25876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en-US" altLang="de-DE" sz="2500" kern="0" dirty="0" smtClean="0"/>
              <a:t>100-200 </a:t>
            </a:r>
            <a:r>
              <a:rPr lang="ru-RU" altLang="de-DE" sz="2500" kern="0" dirty="0" smtClean="0"/>
              <a:t>м</a:t>
            </a:r>
            <a:r>
              <a:rPr lang="en-US" altLang="de-DE" sz="2500" kern="0" dirty="0" smtClean="0"/>
              <a:t>³ </a:t>
            </a:r>
          </a:p>
          <a:p>
            <a:pPr algn="ctr" defTabSz="914400"/>
            <a:r>
              <a:rPr lang="ru-RU" altLang="de-DE" sz="2500" kern="0" dirty="0" smtClean="0"/>
              <a:t>свалочного газа</a:t>
            </a:r>
            <a:endParaRPr lang="en-US" altLang="de-DE" sz="2500" kern="0" dirty="0" smtClean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gray">
          <a:xfrm>
            <a:off x="8362750" y="1506521"/>
            <a:ext cx="720080" cy="97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3000"/>
              </a:lnSpc>
              <a:spcBef>
                <a:spcPts val="0"/>
              </a:spcBef>
              <a:spcAft>
                <a:spcPts val="200"/>
              </a:spcAft>
              <a:defRPr lang="de-DE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2pPr>
            <a:lvl3pPr marL="36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3pPr>
            <a:lvl4pPr marL="54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4pPr>
            <a:lvl5pPr marL="72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5pPr>
            <a:lvl6pPr marL="12160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16732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21304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25876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en-US" altLang="de-DE" sz="5000" b="1" kern="0" dirty="0"/>
              <a:t>≙</a:t>
            </a:r>
            <a:endParaRPr lang="en-US" altLang="de-DE" sz="5000" b="1" kern="0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4203" y="1482724"/>
            <a:ext cx="827177" cy="82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Bildergebnis fÃ¼r uhr symbo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7053" y="2742515"/>
            <a:ext cx="1013563" cy="10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gray">
          <a:xfrm>
            <a:off x="7179406" y="2784601"/>
            <a:ext cx="1142065" cy="97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3000"/>
              </a:lnSpc>
              <a:spcBef>
                <a:spcPts val="0"/>
              </a:spcBef>
              <a:spcAft>
                <a:spcPts val="200"/>
              </a:spcAft>
              <a:defRPr lang="de-DE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2pPr>
            <a:lvl3pPr marL="36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3pPr>
            <a:lvl4pPr marL="54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4pPr>
            <a:lvl5pPr marL="72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5pPr>
            <a:lvl6pPr marL="12160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16732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21304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25876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de-DE" altLang="de-DE" sz="2500" kern="0" dirty="0" smtClean="0"/>
              <a:t>15 - 20 </a:t>
            </a:r>
          </a:p>
          <a:p>
            <a:pPr algn="ctr" defTabSz="914400"/>
            <a:r>
              <a:rPr lang="ru-RU" altLang="de-DE" sz="2500" kern="0" dirty="0" smtClean="0"/>
              <a:t>лет</a:t>
            </a:r>
            <a:endParaRPr lang="en-US" altLang="de-DE" sz="2500" kern="0" dirty="0" smtClean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gray">
          <a:xfrm>
            <a:off x="8396204" y="2703450"/>
            <a:ext cx="720080" cy="97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3000"/>
              </a:lnSpc>
              <a:spcBef>
                <a:spcPts val="0"/>
              </a:spcBef>
              <a:spcAft>
                <a:spcPts val="200"/>
              </a:spcAft>
              <a:defRPr lang="de-DE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2pPr>
            <a:lvl3pPr marL="36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3pPr>
            <a:lvl4pPr marL="54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4pPr>
            <a:lvl5pPr marL="72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5pPr>
            <a:lvl6pPr marL="12160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16732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21304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25876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en-US" altLang="de-DE" sz="5000" b="1" kern="0" dirty="0"/>
              <a:t>≙</a:t>
            </a:r>
            <a:endParaRPr lang="en-US" altLang="de-DE" sz="5000" b="1" kern="0" dirty="0" smtClean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gray">
          <a:xfrm>
            <a:off x="8871921" y="2778590"/>
            <a:ext cx="2520280" cy="9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3000"/>
              </a:lnSpc>
              <a:spcBef>
                <a:spcPts val="0"/>
              </a:spcBef>
              <a:spcAft>
                <a:spcPts val="200"/>
              </a:spcAft>
              <a:defRPr lang="de-DE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2pPr>
            <a:lvl3pPr marL="36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3pPr>
            <a:lvl4pPr marL="54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4pPr>
            <a:lvl5pPr marL="72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5pPr>
            <a:lvl6pPr marL="12160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16732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21304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25876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en-US" altLang="de-DE" sz="2500" kern="0" dirty="0" smtClean="0"/>
              <a:t>2 </a:t>
            </a:r>
            <a:r>
              <a:rPr lang="ru-RU" altLang="de-DE" sz="2500" kern="0" dirty="0" smtClean="0"/>
              <a:t>жизненных цикла агрегата </a:t>
            </a:r>
            <a:endParaRPr lang="en-US" altLang="de-DE" sz="2500" kern="0" dirty="0" smtClean="0"/>
          </a:p>
        </p:txBody>
      </p:sp>
      <p:pic>
        <p:nvPicPr>
          <p:cNvPr id="19" name="Picture 10" descr="Verlegenheit, Befestigung, Handy, Reparatur, Werkzeug, SchraubenschlÃ¼ssel Symbol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4203" y="2771757"/>
            <a:ext cx="912243" cy="91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gray">
          <a:xfrm>
            <a:off x="6782176" y="4045479"/>
            <a:ext cx="1834666" cy="97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3000"/>
              </a:lnSpc>
              <a:spcBef>
                <a:spcPts val="0"/>
              </a:spcBef>
              <a:spcAft>
                <a:spcPts val="200"/>
              </a:spcAft>
              <a:defRPr lang="de-DE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2pPr>
            <a:lvl3pPr marL="36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3pPr>
            <a:lvl4pPr marL="54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4pPr>
            <a:lvl5pPr marL="72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5pPr>
            <a:lvl6pPr marL="12160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16732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21304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25876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ru-RU" altLang="de-DE" sz="2500" kern="0" dirty="0" smtClean="0"/>
              <a:t>Решения для ТЭЦ</a:t>
            </a:r>
            <a:endParaRPr lang="en-US" altLang="de-DE" sz="2500" kern="0" dirty="0" smtClean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gray">
          <a:xfrm>
            <a:off x="8382390" y="4049986"/>
            <a:ext cx="720080" cy="97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3000"/>
              </a:lnSpc>
              <a:spcBef>
                <a:spcPts val="0"/>
              </a:spcBef>
              <a:spcAft>
                <a:spcPts val="200"/>
              </a:spcAft>
              <a:defRPr lang="de-DE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2pPr>
            <a:lvl3pPr marL="36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3pPr>
            <a:lvl4pPr marL="54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4pPr>
            <a:lvl5pPr marL="72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5pPr>
            <a:lvl6pPr marL="12160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16732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21304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25876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en-US" altLang="de-DE" sz="5000" b="1" kern="0" dirty="0"/>
              <a:t>≙</a:t>
            </a:r>
            <a:endParaRPr lang="en-US" altLang="de-DE" sz="5000" b="1" kern="0" dirty="0" smtClean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gray">
          <a:xfrm>
            <a:off x="9086347" y="3933056"/>
            <a:ext cx="2194791" cy="9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3000"/>
              </a:lnSpc>
              <a:spcBef>
                <a:spcPts val="0"/>
              </a:spcBef>
              <a:spcAft>
                <a:spcPts val="200"/>
              </a:spcAft>
              <a:defRPr lang="de-DE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2pPr>
            <a:lvl3pPr marL="36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3pPr>
            <a:lvl4pPr marL="54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4pPr>
            <a:lvl5pPr marL="72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5pPr>
            <a:lvl6pPr marL="12160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16732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21304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25876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ru-RU" altLang="de-DE" sz="2500" kern="0" dirty="0" smtClean="0"/>
              <a:t>Тепловая и электрическая энергия</a:t>
            </a:r>
            <a:endParaRPr lang="de-DE" altLang="de-DE" sz="2500" kern="0" dirty="0" smtClean="0"/>
          </a:p>
        </p:txBody>
      </p:sp>
      <p:pic>
        <p:nvPicPr>
          <p:cNvPr id="23" name="Picture 12" descr="Strom Symbol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9966" y="4000176"/>
            <a:ext cx="1013066" cy="101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gray">
          <a:xfrm>
            <a:off x="8402532" y="5335156"/>
            <a:ext cx="720080" cy="97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3000"/>
              </a:lnSpc>
              <a:spcBef>
                <a:spcPts val="0"/>
              </a:spcBef>
              <a:spcAft>
                <a:spcPts val="200"/>
              </a:spcAft>
              <a:defRPr lang="de-DE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2pPr>
            <a:lvl3pPr marL="36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3pPr>
            <a:lvl4pPr marL="54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4pPr>
            <a:lvl5pPr marL="72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5pPr>
            <a:lvl6pPr marL="12160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16732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21304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25876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en-US" altLang="de-DE" sz="5000" b="1" kern="0" dirty="0"/>
              <a:t>≙</a:t>
            </a:r>
            <a:endParaRPr lang="en-US" altLang="de-DE" sz="5000" b="1" kern="0" dirty="0" smtClean="0"/>
          </a:p>
        </p:txBody>
      </p:sp>
      <p:pic>
        <p:nvPicPr>
          <p:cNvPr id="25" name="Picture 18" descr="co2 Symbol"/>
          <p:cNvPicPr>
            <a:picLocks noChangeAspect="1" noChangeArrowheads="1"/>
          </p:cNvPicPr>
          <p:nvPr/>
        </p:nvPicPr>
        <p:blipFill>
          <a:blip r:embed="rId9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8630" y="5299739"/>
            <a:ext cx="1123388" cy="112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3"/>
          <p:cNvSpPr txBox="1">
            <a:spLocks noChangeArrowheads="1"/>
          </p:cNvSpPr>
          <p:nvPr/>
        </p:nvSpPr>
        <p:spPr bwMode="gray">
          <a:xfrm>
            <a:off x="8976882" y="5372204"/>
            <a:ext cx="2153084" cy="9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3000"/>
              </a:lnSpc>
              <a:spcBef>
                <a:spcPts val="0"/>
              </a:spcBef>
              <a:spcAft>
                <a:spcPts val="200"/>
              </a:spcAft>
              <a:defRPr lang="de-DE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2pPr>
            <a:lvl3pPr marL="36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3pPr>
            <a:lvl4pPr marL="54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4pPr>
            <a:lvl5pPr marL="72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5pPr>
            <a:lvl6pPr marL="12160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16732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21304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25876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ru-RU" altLang="de-DE" sz="2500" kern="0" dirty="0" smtClean="0"/>
              <a:t>Защита окружающей среды</a:t>
            </a:r>
            <a:endParaRPr lang="de-DE" altLang="de-DE" sz="2500" kern="0" dirty="0" smtClean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182" y="5335547"/>
            <a:ext cx="827177" cy="82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3"/>
          <p:cNvSpPr txBox="1">
            <a:spLocks noChangeArrowheads="1"/>
          </p:cNvSpPr>
          <p:nvPr/>
        </p:nvSpPr>
        <p:spPr bwMode="gray">
          <a:xfrm>
            <a:off x="6856849" y="5372204"/>
            <a:ext cx="1579818" cy="97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3000"/>
              </a:lnSpc>
              <a:spcBef>
                <a:spcPts val="0"/>
              </a:spcBef>
              <a:spcAft>
                <a:spcPts val="200"/>
              </a:spcAft>
              <a:defRPr lang="de-DE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2pPr>
            <a:lvl3pPr marL="36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3pPr>
            <a:lvl4pPr marL="54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4pPr>
            <a:lvl5pPr marL="720000" indent="-180000" algn="l" rtl="0" eaLnBrk="1" fontAlgn="base" hangingPunct="1">
              <a:lnSpc>
                <a:spcPct val="103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lang="de-DE" sz="1600">
                <a:solidFill>
                  <a:schemeClr val="tx1"/>
                </a:solidFill>
                <a:latin typeface="+mn-lt"/>
              </a:defRPr>
            </a:lvl5pPr>
            <a:lvl6pPr marL="12160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16732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21304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2587625" indent="-1857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95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ru-RU" altLang="de-DE" sz="2500" kern="0" dirty="0" smtClean="0"/>
              <a:t>Сжигание метана</a:t>
            </a:r>
            <a:endParaRPr lang="en-US" altLang="de-DE" sz="2500" kern="0" dirty="0" smtClean="0"/>
          </a:p>
        </p:txBody>
      </p:sp>
      <p:pic>
        <p:nvPicPr>
          <p:cNvPr id="29" name="Picture 2" descr="Gasmotor TCG 2020"/>
          <p:cNvPicPr>
            <a:picLocks noChangeAspect="1" noChangeArrowheads="1"/>
          </p:cNvPicPr>
          <p:nvPr/>
        </p:nvPicPr>
        <p:blipFill>
          <a:blip r:embed="rId10" cstate="email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8410" y="4076841"/>
            <a:ext cx="1082206" cy="86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 bwMode="gray">
          <a:xfrm>
            <a:off x="282374" y="2852589"/>
            <a:ext cx="9558042" cy="936451"/>
          </a:xfrm>
          <a:prstGeom prst="roundRect">
            <a:avLst/>
          </a:prstGeom>
          <a:solidFill>
            <a:srgbClr val="D9DFE2">
              <a:alpha val="80000"/>
            </a:srgbClr>
          </a:solidFill>
          <a:ln w="9525">
            <a:solidFill>
              <a:srgbClr val="0065A6"/>
            </a:solidFill>
            <a:miter lim="800000"/>
            <a:headEnd/>
            <a:tailEnd/>
          </a:ln>
          <a:effectLst/>
        </p:spPr>
        <p:txBody>
          <a:bodyPr lIns="0" tIns="0" rIns="0" bIns="0" rtlCol="0" anchor="ctr">
            <a:prstTxWarp prst="textNoShape">
              <a:avLst/>
            </a:prstTxWarp>
          </a:bodyPr>
          <a:lstStyle/>
          <a:p>
            <a:pPr marL="0" algn="l">
              <a:spcAft>
                <a:spcPts val="400"/>
              </a:spcAft>
            </a:pPr>
            <a:endParaRPr lang="de-DE" dirty="0"/>
          </a:p>
        </p:txBody>
      </p:sp>
      <p:sp>
        <p:nvSpPr>
          <p:cNvPr id="1126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de-DE" noProof="0" dirty="0" smtClean="0"/>
              <a:t>Разделы</a:t>
            </a:r>
            <a:endParaRPr lang="en-ZW" altLang="de-DE" noProof="0" dirty="0" smtClean="0"/>
          </a:p>
        </p:txBody>
      </p:sp>
      <p:pic>
        <p:nvPicPr>
          <p:cNvPr id="8" name="Picture 6" descr="Mülldeponie_mit_text02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  <a14:imgEffect>
                      <a14:brightnessContrast bright="7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5713" y="3529010"/>
            <a:ext cx="5341571" cy="197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Inhaltsplatzhalter 6"/>
          <p:cNvSpPr>
            <a:spLocks noGrp="1"/>
          </p:cNvSpPr>
          <p:nvPr>
            <p:ph idx="1"/>
          </p:nvPr>
        </p:nvSpPr>
        <p:spPr>
          <a:xfrm>
            <a:off x="527050" y="1482724"/>
            <a:ext cx="9313366" cy="4680000"/>
          </a:xfrm>
        </p:spPr>
        <p:txBody>
          <a:bodyPr/>
          <a:lstStyle/>
          <a:p>
            <a:r>
              <a:rPr lang="ru-RU" altLang="de-DE" dirty="0" smtClean="0"/>
              <a:t>Происхождение </a:t>
            </a:r>
            <a:r>
              <a:rPr lang="ru-RU" altLang="de-DE" dirty="0"/>
              <a:t>и состав свалочного газа</a:t>
            </a:r>
            <a:endParaRPr lang="en-ZW" altLang="de-DE" dirty="0"/>
          </a:p>
          <a:p>
            <a:r>
              <a:rPr lang="ru-RU" altLang="de-DE" dirty="0"/>
              <a:t>Схема использования свалочного газа</a:t>
            </a:r>
            <a:endParaRPr lang="en-ZW" altLang="de-DE" dirty="0"/>
          </a:p>
          <a:p>
            <a:r>
              <a:rPr lang="ru-RU" altLang="de-DE" dirty="0"/>
              <a:t>Преимущества использования свалочного газа </a:t>
            </a:r>
          </a:p>
          <a:p>
            <a:r>
              <a:rPr lang="ru-RU" altLang="de-DE" b="1" noProof="0" dirty="0" smtClean="0">
                <a:solidFill>
                  <a:schemeClr val="tx2"/>
                </a:solidFill>
              </a:rPr>
              <a:t>Последствия </a:t>
            </a:r>
            <a:r>
              <a:rPr lang="ru-RU" altLang="de-DE" b="1" dirty="0" smtClean="0">
                <a:solidFill>
                  <a:schemeClr val="tx2"/>
                </a:solidFill>
              </a:rPr>
              <a:t>использования</a:t>
            </a:r>
            <a:r>
              <a:rPr lang="ru-RU" altLang="de-DE" b="1" noProof="0" dirty="0" smtClean="0">
                <a:solidFill>
                  <a:schemeClr val="tx2"/>
                </a:solidFill>
              </a:rPr>
              <a:t> свалочного газа и возможные </a:t>
            </a:r>
            <a:r>
              <a:rPr lang="ru-RU" altLang="de-DE" b="1" noProof="0" dirty="0" smtClean="0">
                <a:solidFill>
                  <a:schemeClr val="tx2"/>
                </a:solidFill>
              </a:rPr>
              <a:t>решения для устранения </a:t>
            </a:r>
            <a:r>
              <a:rPr lang="ru-RU" altLang="de-DE" b="1" noProof="0" dirty="0" smtClean="0">
                <a:solidFill>
                  <a:schemeClr val="tx2"/>
                </a:solidFill>
              </a:rPr>
              <a:t>последствий</a:t>
            </a:r>
            <a:endParaRPr lang="en-ZW" altLang="de-DE" b="1" noProof="0" dirty="0" smtClean="0">
              <a:solidFill>
                <a:schemeClr val="tx2"/>
              </a:solidFill>
            </a:endParaRPr>
          </a:p>
          <a:p>
            <a:r>
              <a:rPr lang="ru-RU" altLang="de-DE" dirty="0"/>
              <a:t>Установки </a:t>
            </a:r>
            <a:r>
              <a:rPr lang="en-ZW" altLang="de-DE" dirty="0"/>
              <a:t>MWM </a:t>
            </a:r>
            <a:r>
              <a:rPr lang="ru-RU" altLang="de-DE" dirty="0"/>
              <a:t>для </a:t>
            </a:r>
            <a:r>
              <a:rPr lang="ru-RU" altLang="de-DE" dirty="0" smtClean="0"/>
              <a:t>применения на </a:t>
            </a:r>
            <a:r>
              <a:rPr lang="ru-RU" altLang="de-DE" dirty="0"/>
              <a:t>свалочном газе</a:t>
            </a:r>
            <a:endParaRPr lang="en-ZW" altLang="de-DE" dirty="0"/>
          </a:p>
          <a:p>
            <a:r>
              <a:rPr lang="ru-RU" altLang="de-DE" dirty="0"/>
              <a:t>Реализованные проекты</a:t>
            </a:r>
            <a:r>
              <a:rPr lang="en-ZW" altLang="de-DE" noProof="0" dirty="0" smtClean="0"/>
              <a:t/>
            </a:r>
            <a:br>
              <a:rPr lang="en-ZW" altLang="de-DE" noProof="0" dirty="0" smtClean="0"/>
            </a:br>
            <a:endParaRPr lang="en-ZW" alt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Heat &amp; Power 2019 - Landfill gas application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8F774-FEC3-B546-B4C2-A94AAAB8FF6C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67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WM_Master_Prod-Presentation_5Apr19">
  <a:themeElements>
    <a:clrScheme name="MWM_Colors">
      <a:dk1>
        <a:srgbClr val="2F3539"/>
      </a:dk1>
      <a:lt1>
        <a:srgbClr val="FFFFFF"/>
      </a:lt1>
      <a:dk2>
        <a:srgbClr val="00549F"/>
      </a:dk2>
      <a:lt2>
        <a:srgbClr val="C3C8C8"/>
      </a:lt2>
      <a:accent1>
        <a:srgbClr val="00549F"/>
      </a:accent1>
      <a:accent2>
        <a:srgbClr val="007AC9"/>
      </a:accent2>
      <a:accent3>
        <a:srgbClr val="FFFFFF"/>
      </a:accent3>
      <a:accent4>
        <a:srgbClr val="4F595F"/>
      </a:accent4>
      <a:accent5>
        <a:srgbClr val="AAB3CD"/>
      </a:accent5>
      <a:accent6>
        <a:srgbClr val="006EB6"/>
      </a:accent6>
      <a:hlink>
        <a:srgbClr val="009B3A"/>
      </a:hlink>
      <a:folHlink>
        <a:srgbClr val="5E6A71"/>
      </a:folHlink>
    </a:clrScheme>
    <a:fontScheme name="MWM Praesentationsmaster_Bamb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9525">
          <a:noFill/>
          <a:miter lim="800000"/>
          <a:headEnd/>
          <a:tailEnd/>
        </a:ln>
        <a:effectLst/>
      </a:spPr>
      <a:bodyPr lIns="0" tIns="0" rIns="0" bIns="0">
        <a:prstTxWarp prst="textNoShape">
          <a:avLst/>
        </a:prstTxWarp>
      </a:bodyPr>
      <a:lstStyle>
        <a:defPPr marL="0" algn="l">
          <a:spcAft>
            <a:spcPts val="400"/>
          </a:spcAft>
          <a:defRPr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80000"/>
          <a:buFont typeface="Wingdings" pitchFamily="2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 w="9525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 algn="l">
          <a:lnSpc>
            <a:spcPct val="103000"/>
          </a:lnSpc>
          <a:spcBef>
            <a:spcPts val="0"/>
          </a:spcBef>
          <a:defRPr sz="1600" dirty="0">
            <a:solidFill>
              <a:schemeClr val="tx1">
                <a:lumMod val="75000"/>
              </a:schemeClr>
            </a:solidFill>
          </a:defRPr>
        </a:defPPr>
      </a:lstStyle>
    </a:txDef>
  </a:objectDefaults>
  <a:extraClrSchemeLst>
    <a:extraClrScheme>
      <a:clrScheme name="MWM Praesentationsmaster_Bambus 1">
        <a:dk1>
          <a:srgbClr val="5E6A71"/>
        </a:dk1>
        <a:lt1>
          <a:srgbClr val="FFFFFF"/>
        </a:lt1>
        <a:dk2>
          <a:srgbClr val="00549F"/>
        </a:dk2>
        <a:lt2>
          <a:srgbClr val="C3C8C8"/>
        </a:lt2>
        <a:accent1>
          <a:srgbClr val="00549F"/>
        </a:accent1>
        <a:accent2>
          <a:srgbClr val="007AC9"/>
        </a:accent2>
        <a:accent3>
          <a:srgbClr val="FFFFFF"/>
        </a:accent3>
        <a:accent4>
          <a:srgbClr val="4F595F"/>
        </a:accent4>
        <a:accent5>
          <a:srgbClr val="AAB3CD"/>
        </a:accent5>
        <a:accent6>
          <a:srgbClr val="006EB6"/>
        </a:accent6>
        <a:hlink>
          <a:srgbClr val="009B3A"/>
        </a:hlink>
        <a:folHlink>
          <a:srgbClr val="5E6A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WM_Master-Prod-Presentation_5Apr19" id="{1F4644AE-7F6E-2E42-B9B7-4156378D189E}" vid="{5B422F04-3A3F-DD4B-B3B0-CDF1A55A4DB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2366DA9C91F344B9D5B0D483FB4C91" ma:contentTypeVersion="5" ma:contentTypeDescription="Ein neues Dokument erstellen." ma:contentTypeScope="" ma:versionID="45eff833ccc83f814936376d56bbeae1">
  <xsd:schema xmlns:xsd="http://www.w3.org/2001/XMLSchema" xmlns:xs="http://www.w3.org/2001/XMLSchema" xmlns:p="http://schemas.microsoft.com/office/2006/metadata/properties" xmlns:ns2="20cf30dc-848e-4014-bf66-fb9cbdf063f1" xmlns:ns3="ac121315-75aa-49ca-92b5-705ee6a51abc" targetNamespace="http://schemas.microsoft.com/office/2006/metadata/properties" ma:root="true" ma:fieldsID="bbc7f02bdaecddbbf0e79ad0e9bc098e" ns2:_="" ns3:_="">
    <xsd:import namespace="20cf30dc-848e-4014-bf66-fb9cbdf063f1"/>
    <xsd:import namespace="ac121315-75aa-49ca-92b5-705ee6a51a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f30dc-848e-4014-bf66-fb9cbdf063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121315-75aa-49ca-92b5-705ee6a51a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954FEF-B6F8-427D-B2AF-F360F911D2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cf30dc-848e-4014-bf66-fb9cbdf063f1"/>
    <ds:schemaRef ds:uri="ac121315-75aa-49ca-92b5-705ee6a51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236256-521F-4BE3-9A9F-4366FFC196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6E42F5-9D71-4DD2-8B1A-6AC48C7D6508}">
  <ds:schemaRefs>
    <ds:schemaRef ds:uri="http://schemas.openxmlformats.org/package/2006/metadata/core-properties"/>
    <ds:schemaRef ds:uri="http://schemas.microsoft.com/office/infopath/2007/PartnerControls"/>
    <ds:schemaRef ds:uri="ac121315-75aa-49ca-92b5-705ee6a51abc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20cf30dc-848e-4014-bf66-fb9cbdf063f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1293</Words>
  <Application>Microsoft Office PowerPoint</Application>
  <PresentationFormat>Custom</PresentationFormat>
  <Paragraphs>388</Paragraphs>
  <Slides>19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1_MWM_Master_Prod-Presentation_5Apr19</vt:lpstr>
      <vt:lpstr>Picture</vt:lpstr>
      <vt:lpstr>Инновационные решения и технологии для ГПУ, эксплуатируемых на свалочном газе   Москва, 23 октября, 2019</vt:lpstr>
      <vt:lpstr>Разделы</vt:lpstr>
      <vt:lpstr>Происхождение и состав свалочного газа</vt:lpstr>
      <vt:lpstr>Происхождение и состав свалочного газа</vt:lpstr>
      <vt:lpstr>Разделы</vt:lpstr>
      <vt:lpstr>Схема использования свалочного газа</vt:lpstr>
      <vt:lpstr>Разделы</vt:lpstr>
      <vt:lpstr>Преимущества использования свалочного газа</vt:lpstr>
      <vt:lpstr>Разделы</vt:lpstr>
      <vt:lpstr>Последствия и возможные решения</vt:lpstr>
      <vt:lpstr>Последствия и возможные решения устранения последствий </vt:lpstr>
      <vt:lpstr>Сильные стороны MWM при эксплуатации ГПУ, работающих на свалочном газе</vt:lpstr>
      <vt:lpstr>Разделы</vt:lpstr>
      <vt:lpstr>Установки MWM для применения на свалочном газе</vt:lpstr>
      <vt:lpstr>Разделы</vt:lpstr>
      <vt:lpstr>Свалочный полигон Bowerman Power, Калифорния</vt:lpstr>
      <vt:lpstr>Свалочный полигон Beijing Liulitun, Китай</vt:lpstr>
      <vt:lpstr>Парк Westcott Venture, Великобритания</vt:lpstr>
      <vt:lpstr>PowerPoint Presentation</vt:lpstr>
    </vt:vector>
  </TitlesOfParts>
  <Company>MWM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Segment presentation</dc:title>
  <dc:creator>Michael Dressler</dc:creator>
  <cp:lastModifiedBy>Kokoreva, Ekaterina</cp:lastModifiedBy>
  <cp:revision>272</cp:revision>
  <cp:lastPrinted>2010-10-13T08:35:53Z</cp:lastPrinted>
  <dcterms:created xsi:type="dcterms:W3CDTF">2011-11-10T07:24:33Z</dcterms:created>
  <dcterms:modified xsi:type="dcterms:W3CDTF">2019-10-16T11:05:21Z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0x010100D22366DA9C91F344B9D5B0D483FB4C91</vt:lpwstr>
  </property>
</Properties>
</file>